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8" r:id="rId2"/>
    <p:sldId id="259" r:id="rId3"/>
  </p:sldIdLst>
  <p:sldSz cx="9601200" cy="12801600" type="A3"/>
  <p:notesSz cx="6797675" cy="9928225"/>
  <p:defaultTextStyle>
    <a:defPPr>
      <a:defRPr lang="fr-FR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36" autoAdjust="0"/>
    <p:restoredTop sz="94660"/>
  </p:normalViewPr>
  <p:slideViewPr>
    <p:cSldViewPr snapToGrid="0">
      <p:cViewPr>
        <p:scale>
          <a:sx n="120" d="100"/>
          <a:sy n="120" d="100"/>
        </p:scale>
        <p:origin x="882" y="-17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8475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90" y="1"/>
            <a:ext cx="2946400" cy="498475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fld id="{48889CA8-9D57-469A-8609-2AA9FCF9B71D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0" rIns="91401" bIns="4570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78377"/>
            <a:ext cx="5438775" cy="3908425"/>
          </a:xfrm>
          <a:prstGeom prst="rect">
            <a:avLst/>
          </a:prstGeom>
        </p:spPr>
        <p:txBody>
          <a:bodyPr vert="horz" lIns="91401" tIns="45700" rIns="91401" bIns="4570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9752"/>
            <a:ext cx="2946400" cy="498475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90" y="9429752"/>
            <a:ext cx="2946400" cy="498475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fld id="{1C856B26-29B2-4A07-A94D-CF692BED0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705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56B26-29B2-4A07-A94D-CF692BED0C2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684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56B26-29B2-4A07-A94D-CF692BED0C2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507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02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47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94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50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88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4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16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45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50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30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02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6D48C-FBBD-4B8A-912A-65174360E822}" type="datetimeFigureOut">
              <a:rPr lang="fr-FR" smtClean="0"/>
              <a:t>01/09/2014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6D6A-8125-4A24-AC31-5FF556D7D7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55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4608576" y="-7315"/>
            <a:ext cx="248717" cy="1082649"/>
          </a:xfrm>
          <a:custGeom>
            <a:avLst/>
            <a:gdLst>
              <a:gd name="connsiteX0" fmla="*/ 248717 w 248717"/>
              <a:gd name="connsiteY0" fmla="*/ 1082649 h 1082649"/>
              <a:gd name="connsiteX1" fmla="*/ 0 w 248717"/>
              <a:gd name="connsiteY1" fmla="*/ 0 h 108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8717" h="1082649">
                <a:moveTo>
                  <a:pt x="248717" y="1082649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 2"/>
          <p:cNvSpPr/>
          <p:nvPr/>
        </p:nvSpPr>
        <p:spPr>
          <a:xfrm>
            <a:off x="1916583" y="-7315"/>
            <a:ext cx="219456" cy="1367942"/>
          </a:xfrm>
          <a:custGeom>
            <a:avLst/>
            <a:gdLst>
              <a:gd name="connsiteX0" fmla="*/ 219456 w 219456"/>
              <a:gd name="connsiteY0" fmla="*/ 1367942 h 1367942"/>
              <a:gd name="connsiteX1" fmla="*/ 219456 w 219456"/>
              <a:gd name="connsiteY1" fmla="*/ 1367942 h 1367942"/>
              <a:gd name="connsiteX2" fmla="*/ 190195 w 219456"/>
              <a:gd name="connsiteY2" fmla="*/ 1309421 h 1367942"/>
              <a:gd name="connsiteX3" fmla="*/ 175564 w 219456"/>
              <a:gd name="connsiteY3" fmla="*/ 1265529 h 1367942"/>
              <a:gd name="connsiteX4" fmla="*/ 168249 w 219456"/>
              <a:gd name="connsiteY4" fmla="*/ 1243584 h 1367942"/>
              <a:gd name="connsiteX5" fmla="*/ 153619 w 219456"/>
              <a:gd name="connsiteY5" fmla="*/ 1221638 h 1367942"/>
              <a:gd name="connsiteX6" fmla="*/ 138988 w 219456"/>
              <a:gd name="connsiteY6" fmla="*/ 1133856 h 1367942"/>
              <a:gd name="connsiteX7" fmla="*/ 124358 w 219456"/>
              <a:gd name="connsiteY7" fmla="*/ 1060704 h 1367942"/>
              <a:gd name="connsiteX8" fmla="*/ 124358 w 219456"/>
              <a:gd name="connsiteY8" fmla="*/ 651053 h 1367942"/>
              <a:gd name="connsiteX9" fmla="*/ 131673 w 219456"/>
              <a:gd name="connsiteY9" fmla="*/ 629107 h 1367942"/>
              <a:gd name="connsiteX10" fmla="*/ 131673 w 219456"/>
              <a:gd name="connsiteY10" fmla="*/ 380390 h 1367942"/>
              <a:gd name="connsiteX11" fmla="*/ 117043 w 219456"/>
              <a:gd name="connsiteY11" fmla="*/ 336499 h 1367942"/>
              <a:gd name="connsiteX12" fmla="*/ 109728 w 219456"/>
              <a:gd name="connsiteY12" fmla="*/ 314553 h 1367942"/>
              <a:gd name="connsiteX13" fmla="*/ 80467 w 219456"/>
              <a:gd name="connsiteY13" fmla="*/ 226771 h 1367942"/>
              <a:gd name="connsiteX14" fmla="*/ 73152 w 219456"/>
              <a:gd name="connsiteY14" fmla="*/ 204825 h 1367942"/>
              <a:gd name="connsiteX15" fmla="*/ 65836 w 219456"/>
              <a:gd name="connsiteY15" fmla="*/ 182880 h 1367942"/>
              <a:gd name="connsiteX16" fmla="*/ 58521 w 219456"/>
              <a:gd name="connsiteY16" fmla="*/ 153619 h 1367942"/>
              <a:gd name="connsiteX17" fmla="*/ 43891 w 219456"/>
              <a:gd name="connsiteY17" fmla="*/ 109728 h 1367942"/>
              <a:gd name="connsiteX18" fmla="*/ 29260 w 219456"/>
              <a:gd name="connsiteY18" fmla="*/ 58521 h 1367942"/>
              <a:gd name="connsiteX19" fmla="*/ 14630 w 219456"/>
              <a:gd name="connsiteY19" fmla="*/ 36576 h 1367942"/>
              <a:gd name="connsiteX20" fmla="*/ 0 w 219456"/>
              <a:gd name="connsiteY20" fmla="*/ 0 h 1367942"/>
              <a:gd name="connsiteX21" fmla="*/ 0 w 219456"/>
              <a:gd name="connsiteY21" fmla="*/ 0 h 1367942"/>
              <a:gd name="connsiteX22" fmla="*/ 0 w 219456"/>
              <a:gd name="connsiteY22" fmla="*/ 0 h 136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9456" h="1367942">
                <a:moveTo>
                  <a:pt x="219456" y="1367942"/>
                </a:moveTo>
                <a:lnTo>
                  <a:pt x="219456" y="1367942"/>
                </a:lnTo>
                <a:cubicBezTo>
                  <a:pt x="209702" y="1348435"/>
                  <a:pt x="198786" y="1329467"/>
                  <a:pt x="190195" y="1309421"/>
                </a:cubicBezTo>
                <a:cubicBezTo>
                  <a:pt x="184120" y="1295246"/>
                  <a:pt x="180441" y="1280160"/>
                  <a:pt x="175564" y="1265529"/>
                </a:cubicBezTo>
                <a:cubicBezTo>
                  <a:pt x="173126" y="1258214"/>
                  <a:pt x="172526" y="1250000"/>
                  <a:pt x="168249" y="1243584"/>
                </a:cubicBezTo>
                <a:lnTo>
                  <a:pt x="153619" y="1221638"/>
                </a:lnTo>
                <a:cubicBezTo>
                  <a:pt x="148742" y="1192377"/>
                  <a:pt x="143183" y="1163222"/>
                  <a:pt x="138988" y="1133856"/>
                </a:cubicBezTo>
                <a:cubicBezTo>
                  <a:pt x="130583" y="1075016"/>
                  <a:pt x="137125" y="1099006"/>
                  <a:pt x="124358" y="1060704"/>
                </a:cubicBezTo>
                <a:cubicBezTo>
                  <a:pt x="100914" y="896589"/>
                  <a:pt x="111348" y="989330"/>
                  <a:pt x="124358" y="651053"/>
                </a:cubicBezTo>
                <a:cubicBezTo>
                  <a:pt x="124654" y="643348"/>
                  <a:pt x="129235" y="636422"/>
                  <a:pt x="131673" y="629107"/>
                </a:cubicBezTo>
                <a:cubicBezTo>
                  <a:pt x="146455" y="525632"/>
                  <a:pt x="146696" y="545644"/>
                  <a:pt x="131673" y="380390"/>
                </a:cubicBezTo>
                <a:cubicBezTo>
                  <a:pt x="130277" y="365032"/>
                  <a:pt x="121920" y="351129"/>
                  <a:pt x="117043" y="336499"/>
                </a:cubicBezTo>
                <a:lnTo>
                  <a:pt x="109728" y="314553"/>
                </a:lnTo>
                <a:lnTo>
                  <a:pt x="80467" y="226771"/>
                </a:lnTo>
                <a:lnTo>
                  <a:pt x="73152" y="204825"/>
                </a:lnTo>
                <a:cubicBezTo>
                  <a:pt x="70714" y="197510"/>
                  <a:pt x="67706" y="190361"/>
                  <a:pt x="65836" y="182880"/>
                </a:cubicBezTo>
                <a:cubicBezTo>
                  <a:pt x="63398" y="173126"/>
                  <a:pt x="61410" y="163249"/>
                  <a:pt x="58521" y="153619"/>
                </a:cubicBezTo>
                <a:cubicBezTo>
                  <a:pt x="54090" y="138848"/>
                  <a:pt x="47631" y="124689"/>
                  <a:pt x="43891" y="109728"/>
                </a:cubicBezTo>
                <a:cubicBezTo>
                  <a:pt x="41546" y="100347"/>
                  <a:pt x="34509" y="69020"/>
                  <a:pt x="29260" y="58521"/>
                </a:cubicBezTo>
                <a:cubicBezTo>
                  <a:pt x="25328" y="50658"/>
                  <a:pt x="19507" y="43891"/>
                  <a:pt x="14630" y="36576"/>
                </a:cubicBezTo>
                <a:cubicBezTo>
                  <a:pt x="5591" y="9457"/>
                  <a:pt x="10763" y="21527"/>
                  <a:pt x="0" y="0"/>
                </a:cubicBez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4" name="Groupe 73"/>
          <p:cNvGrpSpPr/>
          <p:nvPr/>
        </p:nvGrpSpPr>
        <p:grpSpPr>
          <a:xfrm rot="16200000">
            <a:off x="-945295" y="2367429"/>
            <a:ext cx="11882859" cy="9240393"/>
            <a:chOff x="142432" y="87774"/>
            <a:chExt cx="12145709" cy="9638797"/>
          </a:xfrm>
        </p:grpSpPr>
        <p:sp>
          <p:nvSpPr>
            <p:cNvPr id="44" name="Forme libre 43"/>
            <p:cNvSpPr/>
            <p:nvPr/>
          </p:nvSpPr>
          <p:spPr>
            <a:xfrm>
              <a:off x="9874248" y="5232405"/>
              <a:ext cx="1174750" cy="1212850"/>
            </a:xfrm>
            <a:custGeom>
              <a:avLst/>
              <a:gdLst>
                <a:gd name="connsiteX0" fmla="*/ 279400 w 1174750"/>
                <a:gd name="connsiteY0" fmla="*/ 184150 h 1212850"/>
                <a:gd name="connsiteX1" fmla="*/ 1149350 w 1174750"/>
                <a:gd name="connsiteY1" fmla="*/ 0 h 1212850"/>
                <a:gd name="connsiteX2" fmla="*/ 1174750 w 1174750"/>
                <a:gd name="connsiteY2" fmla="*/ 88900 h 1212850"/>
                <a:gd name="connsiteX3" fmla="*/ 1143000 w 1174750"/>
                <a:gd name="connsiteY3" fmla="*/ 196850 h 1212850"/>
                <a:gd name="connsiteX4" fmla="*/ 1143000 w 1174750"/>
                <a:gd name="connsiteY4" fmla="*/ 342900 h 1212850"/>
                <a:gd name="connsiteX5" fmla="*/ 1130300 w 1174750"/>
                <a:gd name="connsiteY5" fmla="*/ 463550 h 1212850"/>
                <a:gd name="connsiteX6" fmla="*/ 1073150 w 1174750"/>
                <a:gd name="connsiteY6" fmla="*/ 647700 h 1212850"/>
                <a:gd name="connsiteX7" fmla="*/ 971550 w 1174750"/>
                <a:gd name="connsiteY7" fmla="*/ 850900 h 1212850"/>
                <a:gd name="connsiteX8" fmla="*/ 838200 w 1174750"/>
                <a:gd name="connsiteY8" fmla="*/ 1016000 h 1212850"/>
                <a:gd name="connsiteX9" fmla="*/ 736600 w 1174750"/>
                <a:gd name="connsiteY9" fmla="*/ 1168400 h 1212850"/>
                <a:gd name="connsiteX10" fmla="*/ 558800 w 1174750"/>
                <a:gd name="connsiteY10" fmla="*/ 1200150 h 1212850"/>
                <a:gd name="connsiteX11" fmla="*/ 368300 w 1174750"/>
                <a:gd name="connsiteY11" fmla="*/ 1212850 h 1212850"/>
                <a:gd name="connsiteX12" fmla="*/ 190500 w 1174750"/>
                <a:gd name="connsiteY12" fmla="*/ 1168400 h 1212850"/>
                <a:gd name="connsiteX13" fmla="*/ 57150 w 1174750"/>
                <a:gd name="connsiteY13" fmla="*/ 1060450 h 1212850"/>
                <a:gd name="connsiteX14" fmla="*/ 6350 w 1174750"/>
                <a:gd name="connsiteY14" fmla="*/ 952500 h 1212850"/>
                <a:gd name="connsiteX15" fmla="*/ 0 w 1174750"/>
                <a:gd name="connsiteY15" fmla="*/ 831850 h 1212850"/>
                <a:gd name="connsiteX16" fmla="*/ 6350 w 1174750"/>
                <a:gd name="connsiteY16" fmla="*/ 679450 h 1212850"/>
                <a:gd name="connsiteX17" fmla="*/ 50800 w 1174750"/>
                <a:gd name="connsiteY17" fmla="*/ 520700 h 1212850"/>
                <a:gd name="connsiteX18" fmla="*/ 146050 w 1174750"/>
                <a:gd name="connsiteY18" fmla="*/ 355600 h 1212850"/>
                <a:gd name="connsiteX19" fmla="*/ 279400 w 1174750"/>
                <a:gd name="connsiteY19" fmla="*/ 184150 h 1212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74750" h="1212850">
                  <a:moveTo>
                    <a:pt x="279400" y="184150"/>
                  </a:moveTo>
                  <a:lnTo>
                    <a:pt x="1149350" y="0"/>
                  </a:lnTo>
                  <a:lnTo>
                    <a:pt x="1174750" y="88900"/>
                  </a:lnTo>
                  <a:lnTo>
                    <a:pt x="1143000" y="196850"/>
                  </a:lnTo>
                  <a:lnTo>
                    <a:pt x="1143000" y="342900"/>
                  </a:lnTo>
                  <a:lnTo>
                    <a:pt x="1130300" y="463550"/>
                  </a:lnTo>
                  <a:lnTo>
                    <a:pt x="1073150" y="647700"/>
                  </a:lnTo>
                  <a:lnTo>
                    <a:pt x="971550" y="850900"/>
                  </a:lnTo>
                  <a:lnTo>
                    <a:pt x="838200" y="1016000"/>
                  </a:lnTo>
                  <a:lnTo>
                    <a:pt x="736600" y="1168400"/>
                  </a:lnTo>
                  <a:lnTo>
                    <a:pt x="558800" y="1200150"/>
                  </a:lnTo>
                  <a:lnTo>
                    <a:pt x="368300" y="1212850"/>
                  </a:lnTo>
                  <a:lnTo>
                    <a:pt x="190500" y="1168400"/>
                  </a:lnTo>
                  <a:lnTo>
                    <a:pt x="57150" y="1060450"/>
                  </a:lnTo>
                  <a:lnTo>
                    <a:pt x="6350" y="952500"/>
                  </a:lnTo>
                  <a:lnTo>
                    <a:pt x="0" y="831850"/>
                  </a:lnTo>
                  <a:lnTo>
                    <a:pt x="6350" y="679450"/>
                  </a:lnTo>
                  <a:lnTo>
                    <a:pt x="50800" y="520700"/>
                  </a:lnTo>
                  <a:lnTo>
                    <a:pt x="146050" y="355600"/>
                  </a:lnTo>
                  <a:lnTo>
                    <a:pt x="279400" y="184150"/>
                  </a:lnTo>
                  <a:close/>
                </a:path>
              </a:pathLst>
            </a:custGeom>
            <a:pattFill prst="dashDn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8" name="Forme libre 7"/>
            <p:cNvSpPr/>
            <p:nvPr/>
          </p:nvSpPr>
          <p:spPr>
            <a:xfrm>
              <a:off x="736978" y="723334"/>
              <a:ext cx="6100548" cy="316889"/>
            </a:xfrm>
            <a:custGeom>
              <a:avLst/>
              <a:gdLst>
                <a:gd name="connsiteX0" fmla="*/ 0 w 6100549"/>
                <a:gd name="connsiteY0" fmla="*/ 13648 h 316889"/>
                <a:gd name="connsiteX1" fmla="*/ 2593075 w 6100549"/>
                <a:gd name="connsiteY1" fmla="*/ 150126 h 316889"/>
                <a:gd name="connsiteX2" fmla="*/ 4285397 w 6100549"/>
                <a:gd name="connsiteY2" fmla="*/ 313899 h 316889"/>
                <a:gd name="connsiteX3" fmla="*/ 6100549 w 6100549"/>
                <a:gd name="connsiteY3" fmla="*/ 0 h 316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00549" h="316889">
                  <a:moveTo>
                    <a:pt x="0" y="13648"/>
                  </a:moveTo>
                  <a:lnTo>
                    <a:pt x="2593075" y="150126"/>
                  </a:lnTo>
                  <a:cubicBezTo>
                    <a:pt x="3307308" y="200168"/>
                    <a:pt x="3700818" y="338920"/>
                    <a:pt x="4285397" y="313899"/>
                  </a:cubicBezTo>
                  <a:cubicBezTo>
                    <a:pt x="4869976" y="288878"/>
                    <a:pt x="5485262" y="144439"/>
                    <a:pt x="6100549" y="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9" name="Forme libre 8"/>
            <p:cNvSpPr/>
            <p:nvPr/>
          </p:nvSpPr>
          <p:spPr>
            <a:xfrm>
              <a:off x="7260608" y="641447"/>
              <a:ext cx="3944202" cy="372438"/>
            </a:xfrm>
            <a:custGeom>
              <a:avLst/>
              <a:gdLst>
                <a:gd name="connsiteX0" fmla="*/ 0 w 3944203"/>
                <a:gd name="connsiteY0" fmla="*/ 68239 h 372438"/>
                <a:gd name="connsiteX1" fmla="*/ 1050878 w 3944203"/>
                <a:gd name="connsiteY1" fmla="*/ 300251 h 372438"/>
                <a:gd name="connsiteX2" fmla="*/ 1869743 w 3944203"/>
                <a:gd name="connsiteY2" fmla="*/ 368489 h 372438"/>
                <a:gd name="connsiteX3" fmla="*/ 2811439 w 3944203"/>
                <a:gd name="connsiteY3" fmla="*/ 204716 h 372438"/>
                <a:gd name="connsiteX4" fmla="*/ 3944203 w 3944203"/>
                <a:gd name="connsiteY4" fmla="*/ 0 h 37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44203" h="372438">
                  <a:moveTo>
                    <a:pt x="0" y="68239"/>
                  </a:moveTo>
                  <a:cubicBezTo>
                    <a:pt x="369627" y="159224"/>
                    <a:pt x="739254" y="250209"/>
                    <a:pt x="1050878" y="300251"/>
                  </a:cubicBezTo>
                  <a:cubicBezTo>
                    <a:pt x="1362502" y="350293"/>
                    <a:pt x="1576316" y="384412"/>
                    <a:pt x="1869743" y="368489"/>
                  </a:cubicBezTo>
                  <a:cubicBezTo>
                    <a:pt x="2163170" y="352567"/>
                    <a:pt x="2811439" y="204716"/>
                    <a:pt x="2811439" y="204716"/>
                  </a:cubicBezTo>
                  <a:lnTo>
                    <a:pt x="3944203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1175616" y="7915706"/>
              <a:ext cx="6276061" cy="627798"/>
            </a:xfrm>
            <a:custGeom>
              <a:avLst/>
              <a:gdLst>
                <a:gd name="connsiteX0" fmla="*/ 66330 w 6276062"/>
                <a:gd name="connsiteY0" fmla="*/ 627798 h 627798"/>
                <a:gd name="connsiteX1" fmla="*/ 120921 w 6276062"/>
                <a:gd name="connsiteY1" fmla="*/ 614150 h 627798"/>
                <a:gd name="connsiteX2" fmla="*/ 2509280 w 6276062"/>
                <a:gd name="connsiteY2" fmla="*/ 559559 h 627798"/>
                <a:gd name="connsiteX3" fmla="*/ 3751226 w 6276062"/>
                <a:gd name="connsiteY3" fmla="*/ 368490 h 627798"/>
                <a:gd name="connsiteX4" fmla="*/ 4283488 w 6276062"/>
                <a:gd name="connsiteY4" fmla="*/ 245660 h 627798"/>
                <a:gd name="connsiteX5" fmla="*/ 4556444 w 6276062"/>
                <a:gd name="connsiteY5" fmla="*/ 532263 h 627798"/>
                <a:gd name="connsiteX6" fmla="*/ 4761160 w 6276062"/>
                <a:gd name="connsiteY6" fmla="*/ 532263 h 627798"/>
                <a:gd name="connsiteX7" fmla="*/ 5129650 w 6276062"/>
                <a:gd name="connsiteY7" fmla="*/ 504968 h 627798"/>
                <a:gd name="connsiteX8" fmla="*/ 5266127 w 6276062"/>
                <a:gd name="connsiteY8" fmla="*/ 286603 h 627798"/>
                <a:gd name="connsiteX9" fmla="*/ 5470844 w 6276062"/>
                <a:gd name="connsiteY9" fmla="*/ 136478 h 627798"/>
                <a:gd name="connsiteX10" fmla="*/ 6276062 w 6276062"/>
                <a:gd name="connsiteY10" fmla="*/ 0 h 627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76062" h="627798">
                  <a:moveTo>
                    <a:pt x="66330" y="627798"/>
                  </a:moveTo>
                  <a:cubicBezTo>
                    <a:pt x="-109954" y="626660"/>
                    <a:pt x="120921" y="614150"/>
                    <a:pt x="120921" y="614150"/>
                  </a:cubicBezTo>
                  <a:cubicBezTo>
                    <a:pt x="528079" y="602777"/>
                    <a:pt x="1904229" y="600502"/>
                    <a:pt x="2509280" y="559559"/>
                  </a:cubicBezTo>
                  <a:cubicBezTo>
                    <a:pt x="3114331" y="518616"/>
                    <a:pt x="3455525" y="420806"/>
                    <a:pt x="3751226" y="368490"/>
                  </a:cubicBezTo>
                  <a:cubicBezTo>
                    <a:pt x="4046927" y="316173"/>
                    <a:pt x="4149285" y="218365"/>
                    <a:pt x="4283488" y="245660"/>
                  </a:cubicBezTo>
                  <a:cubicBezTo>
                    <a:pt x="4417691" y="272955"/>
                    <a:pt x="4476832" y="484496"/>
                    <a:pt x="4556444" y="532263"/>
                  </a:cubicBezTo>
                  <a:cubicBezTo>
                    <a:pt x="4636056" y="580030"/>
                    <a:pt x="4665626" y="536812"/>
                    <a:pt x="4761160" y="532263"/>
                  </a:cubicBezTo>
                  <a:cubicBezTo>
                    <a:pt x="4856694" y="527714"/>
                    <a:pt x="5045489" y="545911"/>
                    <a:pt x="5129650" y="504968"/>
                  </a:cubicBezTo>
                  <a:cubicBezTo>
                    <a:pt x="5213811" y="464025"/>
                    <a:pt x="5209261" y="348018"/>
                    <a:pt x="5266127" y="286603"/>
                  </a:cubicBezTo>
                  <a:cubicBezTo>
                    <a:pt x="5322993" y="225188"/>
                    <a:pt x="5302522" y="184245"/>
                    <a:pt x="5470844" y="136478"/>
                  </a:cubicBezTo>
                  <a:cubicBezTo>
                    <a:pt x="5639167" y="88711"/>
                    <a:pt x="5957614" y="44355"/>
                    <a:pt x="6276062" y="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7874757" y="7878844"/>
              <a:ext cx="3916907" cy="391706"/>
            </a:xfrm>
            <a:custGeom>
              <a:avLst/>
              <a:gdLst>
                <a:gd name="connsiteX0" fmla="*/ 0 w 3916908"/>
                <a:gd name="connsiteY0" fmla="*/ 23216 h 391705"/>
                <a:gd name="connsiteX1" fmla="*/ 1528549 w 3916908"/>
                <a:gd name="connsiteY1" fmla="*/ 9568 h 391705"/>
                <a:gd name="connsiteX2" fmla="*/ 2852382 w 3916908"/>
                <a:gd name="connsiteY2" fmla="*/ 36863 h 391705"/>
                <a:gd name="connsiteX3" fmla="*/ 3916908 w 3916908"/>
                <a:gd name="connsiteY3" fmla="*/ 391705 h 391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6908" h="391705">
                  <a:moveTo>
                    <a:pt x="0" y="23216"/>
                  </a:moveTo>
                  <a:lnTo>
                    <a:pt x="1528549" y="9568"/>
                  </a:lnTo>
                  <a:cubicBezTo>
                    <a:pt x="2003946" y="11842"/>
                    <a:pt x="2454322" y="-26826"/>
                    <a:pt x="2852382" y="36863"/>
                  </a:cubicBezTo>
                  <a:cubicBezTo>
                    <a:pt x="3250442" y="100552"/>
                    <a:pt x="3583675" y="246128"/>
                    <a:pt x="3916908" y="391705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1" name="Forme libre 20"/>
            <p:cNvSpPr/>
            <p:nvPr/>
          </p:nvSpPr>
          <p:spPr>
            <a:xfrm>
              <a:off x="900752" y="532265"/>
              <a:ext cx="135006" cy="1596789"/>
            </a:xfrm>
            <a:custGeom>
              <a:avLst/>
              <a:gdLst>
                <a:gd name="connsiteX0" fmla="*/ 0 w 135006"/>
                <a:gd name="connsiteY0" fmla="*/ 0 h 1596788"/>
                <a:gd name="connsiteX1" fmla="*/ 122830 w 135006"/>
                <a:gd name="connsiteY1" fmla="*/ 450376 h 1596788"/>
                <a:gd name="connsiteX2" fmla="*/ 122830 w 135006"/>
                <a:gd name="connsiteY2" fmla="*/ 614149 h 1596788"/>
                <a:gd name="connsiteX3" fmla="*/ 54591 w 135006"/>
                <a:gd name="connsiteY3" fmla="*/ 1009934 h 1596788"/>
                <a:gd name="connsiteX4" fmla="*/ 81887 w 135006"/>
                <a:gd name="connsiteY4" fmla="*/ 1433015 h 1596788"/>
                <a:gd name="connsiteX5" fmla="*/ 81887 w 135006"/>
                <a:gd name="connsiteY5" fmla="*/ 1596788 h 1596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006" h="1596788">
                  <a:moveTo>
                    <a:pt x="0" y="0"/>
                  </a:moveTo>
                  <a:cubicBezTo>
                    <a:pt x="51179" y="174009"/>
                    <a:pt x="102358" y="348018"/>
                    <a:pt x="122830" y="450376"/>
                  </a:cubicBezTo>
                  <a:cubicBezTo>
                    <a:pt x="143302" y="552734"/>
                    <a:pt x="134203" y="520889"/>
                    <a:pt x="122830" y="614149"/>
                  </a:cubicBezTo>
                  <a:cubicBezTo>
                    <a:pt x="111457" y="707409"/>
                    <a:pt x="61415" y="873456"/>
                    <a:pt x="54591" y="1009934"/>
                  </a:cubicBezTo>
                  <a:cubicBezTo>
                    <a:pt x="47767" y="1146412"/>
                    <a:pt x="77338" y="1335206"/>
                    <a:pt x="81887" y="1433015"/>
                  </a:cubicBezTo>
                  <a:cubicBezTo>
                    <a:pt x="86436" y="1530824"/>
                    <a:pt x="84161" y="1563806"/>
                    <a:pt x="81887" y="1596788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1050878" y="2838737"/>
              <a:ext cx="341194" cy="3507477"/>
            </a:xfrm>
            <a:custGeom>
              <a:avLst/>
              <a:gdLst>
                <a:gd name="connsiteX0" fmla="*/ 0 w 341194"/>
                <a:gd name="connsiteY0" fmla="*/ 0 h 3507475"/>
                <a:gd name="connsiteX1" fmla="*/ 232012 w 341194"/>
                <a:gd name="connsiteY1" fmla="*/ 641445 h 3507475"/>
                <a:gd name="connsiteX2" fmla="*/ 259307 w 341194"/>
                <a:gd name="connsiteY2" fmla="*/ 1009935 h 3507475"/>
                <a:gd name="connsiteX3" fmla="*/ 313898 w 341194"/>
                <a:gd name="connsiteY3" fmla="*/ 1692323 h 3507475"/>
                <a:gd name="connsiteX4" fmla="*/ 300250 w 341194"/>
                <a:gd name="connsiteY4" fmla="*/ 2620370 h 3507475"/>
                <a:gd name="connsiteX5" fmla="*/ 286603 w 341194"/>
                <a:gd name="connsiteY5" fmla="*/ 2975212 h 3507475"/>
                <a:gd name="connsiteX6" fmla="*/ 341194 w 341194"/>
                <a:gd name="connsiteY6" fmla="*/ 3507475 h 350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1194" h="3507475">
                  <a:moveTo>
                    <a:pt x="0" y="0"/>
                  </a:moveTo>
                  <a:cubicBezTo>
                    <a:pt x="94397" y="236561"/>
                    <a:pt x="188794" y="473123"/>
                    <a:pt x="232012" y="641445"/>
                  </a:cubicBezTo>
                  <a:cubicBezTo>
                    <a:pt x="275230" y="809767"/>
                    <a:pt x="245659" y="834789"/>
                    <a:pt x="259307" y="1009935"/>
                  </a:cubicBezTo>
                  <a:cubicBezTo>
                    <a:pt x="272955" y="1185081"/>
                    <a:pt x="307074" y="1423917"/>
                    <a:pt x="313898" y="1692323"/>
                  </a:cubicBezTo>
                  <a:cubicBezTo>
                    <a:pt x="320722" y="1960729"/>
                    <a:pt x="304799" y="2406555"/>
                    <a:pt x="300250" y="2620370"/>
                  </a:cubicBezTo>
                  <a:cubicBezTo>
                    <a:pt x="295701" y="2834185"/>
                    <a:pt x="279779" y="2827361"/>
                    <a:pt x="286603" y="2975212"/>
                  </a:cubicBezTo>
                  <a:cubicBezTo>
                    <a:pt x="293427" y="3123063"/>
                    <a:pt x="317310" y="3315269"/>
                    <a:pt x="341194" y="3507475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1241946" y="7055898"/>
              <a:ext cx="235838" cy="1783571"/>
            </a:xfrm>
            <a:custGeom>
              <a:avLst/>
              <a:gdLst>
                <a:gd name="connsiteX0" fmla="*/ 109182 w 235838"/>
                <a:gd name="connsiteY0" fmla="*/ 0 h 1583140"/>
                <a:gd name="connsiteX1" fmla="*/ 232012 w 235838"/>
                <a:gd name="connsiteY1" fmla="*/ 423080 h 1583140"/>
                <a:gd name="connsiteX2" fmla="*/ 191069 w 235838"/>
                <a:gd name="connsiteY2" fmla="*/ 709683 h 1583140"/>
                <a:gd name="connsiteX3" fmla="*/ 54591 w 235838"/>
                <a:gd name="connsiteY3" fmla="*/ 1009934 h 1583140"/>
                <a:gd name="connsiteX4" fmla="*/ 0 w 235838"/>
                <a:gd name="connsiteY4" fmla="*/ 1583140 h 158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838" h="1583140">
                  <a:moveTo>
                    <a:pt x="109182" y="0"/>
                  </a:moveTo>
                  <a:cubicBezTo>
                    <a:pt x="163773" y="152400"/>
                    <a:pt x="218364" y="304800"/>
                    <a:pt x="232012" y="423080"/>
                  </a:cubicBezTo>
                  <a:cubicBezTo>
                    <a:pt x="245660" y="541360"/>
                    <a:pt x="220639" y="611874"/>
                    <a:pt x="191069" y="709683"/>
                  </a:cubicBezTo>
                  <a:cubicBezTo>
                    <a:pt x="161499" y="807492"/>
                    <a:pt x="86436" y="864358"/>
                    <a:pt x="54591" y="1009934"/>
                  </a:cubicBezTo>
                  <a:cubicBezTo>
                    <a:pt x="22746" y="1155510"/>
                    <a:pt x="11373" y="1369325"/>
                    <a:pt x="0" y="158314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4" name="Forme libre 23"/>
            <p:cNvSpPr/>
            <p:nvPr/>
          </p:nvSpPr>
          <p:spPr>
            <a:xfrm>
              <a:off x="532263" y="4763073"/>
              <a:ext cx="11723425" cy="2265529"/>
            </a:xfrm>
            <a:custGeom>
              <a:avLst/>
              <a:gdLst>
                <a:gd name="connsiteX0" fmla="*/ 0 w 11723427"/>
                <a:gd name="connsiteY0" fmla="*/ 2265528 h 2265528"/>
                <a:gd name="connsiteX1" fmla="*/ 545910 w 11723427"/>
                <a:gd name="connsiteY1" fmla="*/ 2033516 h 2265528"/>
                <a:gd name="connsiteX2" fmla="*/ 1160059 w 11723427"/>
                <a:gd name="connsiteY2" fmla="*/ 1897038 h 2265528"/>
                <a:gd name="connsiteX3" fmla="*/ 1569492 w 11723427"/>
                <a:gd name="connsiteY3" fmla="*/ 1801504 h 2265528"/>
                <a:gd name="connsiteX4" fmla="*/ 2388358 w 11723427"/>
                <a:gd name="connsiteY4" fmla="*/ 1433015 h 2265528"/>
                <a:gd name="connsiteX5" fmla="*/ 2906973 w 11723427"/>
                <a:gd name="connsiteY5" fmla="*/ 1405719 h 2265528"/>
                <a:gd name="connsiteX6" fmla="*/ 3603009 w 11723427"/>
                <a:gd name="connsiteY6" fmla="*/ 1105468 h 2265528"/>
                <a:gd name="connsiteX7" fmla="*/ 4244453 w 11723427"/>
                <a:gd name="connsiteY7" fmla="*/ 873456 h 2265528"/>
                <a:gd name="connsiteX8" fmla="*/ 4763068 w 11723427"/>
                <a:gd name="connsiteY8" fmla="*/ 777922 h 2265528"/>
                <a:gd name="connsiteX9" fmla="*/ 5540991 w 11723427"/>
                <a:gd name="connsiteY9" fmla="*/ 818865 h 2265528"/>
                <a:gd name="connsiteX10" fmla="*/ 6182436 w 11723427"/>
                <a:gd name="connsiteY10" fmla="*/ 818865 h 2265528"/>
                <a:gd name="connsiteX11" fmla="*/ 6892119 w 11723427"/>
                <a:gd name="connsiteY11" fmla="*/ 873456 h 2265528"/>
                <a:gd name="connsiteX12" fmla="*/ 7342495 w 11723427"/>
                <a:gd name="connsiteY12" fmla="*/ 928047 h 2265528"/>
                <a:gd name="connsiteX13" fmla="*/ 7670041 w 11723427"/>
                <a:gd name="connsiteY13" fmla="*/ 955343 h 2265528"/>
                <a:gd name="connsiteX14" fmla="*/ 8175009 w 11723427"/>
                <a:gd name="connsiteY14" fmla="*/ 900752 h 2265528"/>
                <a:gd name="connsiteX15" fmla="*/ 8679976 w 11723427"/>
                <a:gd name="connsiteY15" fmla="*/ 805218 h 2265528"/>
                <a:gd name="connsiteX16" fmla="*/ 9689910 w 11723427"/>
                <a:gd name="connsiteY16" fmla="*/ 586853 h 2265528"/>
                <a:gd name="connsiteX17" fmla="*/ 10577015 w 11723427"/>
                <a:gd name="connsiteY17" fmla="*/ 395785 h 2265528"/>
                <a:gd name="connsiteX18" fmla="*/ 11723427 w 11723427"/>
                <a:gd name="connsiteY18" fmla="*/ 0 h 2265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23427" h="2265528">
                  <a:moveTo>
                    <a:pt x="0" y="2265528"/>
                  </a:moveTo>
                  <a:cubicBezTo>
                    <a:pt x="176283" y="2180229"/>
                    <a:pt x="352567" y="2094931"/>
                    <a:pt x="545910" y="2033516"/>
                  </a:cubicBezTo>
                  <a:cubicBezTo>
                    <a:pt x="739253" y="1972101"/>
                    <a:pt x="1160059" y="1897038"/>
                    <a:pt x="1160059" y="1897038"/>
                  </a:cubicBezTo>
                  <a:cubicBezTo>
                    <a:pt x="1330656" y="1858369"/>
                    <a:pt x="1364775" y="1878841"/>
                    <a:pt x="1569492" y="1801504"/>
                  </a:cubicBezTo>
                  <a:cubicBezTo>
                    <a:pt x="1774209" y="1724167"/>
                    <a:pt x="2165445" y="1498979"/>
                    <a:pt x="2388358" y="1433015"/>
                  </a:cubicBezTo>
                  <a:cubicBezTo>
                    <a:pt x="2611271" y="1367051"/>
                    <a:pt x="2704531" y="1460310"/>
                    <a:pt x="2906973" y="1405719"/>
                  </a:cubicBezTo>
                  <a:cubicBezTo>
                    <a:pt x="3109415" y="1351128"/>
                    <a:pt x="3380096" y="1194178"/>
                    <a:pt x="3603009" y="1105468"/>
                  </a:cubicBezTo>
                  <a:cubicBezTo>
                    <a:pt x="3825922" y="1016758"/>
                    <a:pt x="4051110" y="928047"/>
                    <a:pt x="4244453" y="873456"/>
                  </a:cubicBezTo>
                  <a:cubicBezTo>
                    <a:pt x="4437796" y="818865"/>
                    <a:pt x="4546978" y="787020"/>
                    <a:pt x="4763068" y="777922"/>
                  </a:cubicBezTo>
                  <a:cubicBezTo>
                    <a:pt x="4979158" y="768824"/>
                    <a:pt x="5304430" y="812041"/>
                    <a:pt x="5540991" y="818865"/>
                  </a:cubicBezTo>
                  <a:cubicBezTo>
                    <a:pt x="5777552" y="825689"/>
                    <a:pt x="5957248" y="809766"/>
                    <a:pt x="6182436" y="818865"/>
                  </a:cubicBezTo>
                  <a:cubicBezTo>
                    <a:pt x="6407624" y="827963"/>
                    <a:pt x="6698776" y="855259"/>
                    <a:pt x="6892119" y="873456"/>
                  </a:cubicBezTo>
                  <a:cubicBezTo>
                    <a:pt x="7085462" y="891653"/>
                    <a:pt x="7212841" y="914399"/>
                    <a:pt x="7342495" y="928047"/>
                  </a:cubicBezTo>
                  <a:cubicBezTo>
                    <a:pt x="7472149" y="941695"/>
                    <a:pt x="7531289" y="959892"/>
                    <a:pt x="7670041" y="955343"/>
                  </a:cubicBezTo>
                  <a:cubicBezTo>
                    <a:pt x="7808793" y="950794"/>
                    <a:pt x="8006687" y="925773"/>
                    <a:pt x="8175009" y="900752"/>
                  </a:cubicBezTo>
                  <a:cubicBezTo>
                    <a:pt x="8343332" y="875731"/>
                    <a:pt x="8679976" y="805218"/>
                    <a:pt x="8679976" y="805218"/>
                  </a:cubicBezTo>
                  <a:lnTo>
                    <a:pt x="9689910" y="586853"/>
                  </a:lnTo>
                  <a:cubicBezTo>
                    <a:pt x="10006083" y="518614"/>
                    <a:pt x="10238096" y="493594"/>
                    <a:pt x="10577015" y="395785"/>
                  </a:cubicBezTo>
                  <a:cubicBezTo>
                    <a:pt x="10915935" y="297976"/>
                    <a:pt x="11319681" y="148988"/>
                    <a:pt x="11723427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464024" y="1924337"/>
              <a:ext cx="11505062" cy="838519"/>
            </a:xfrm>
            <a:custGeom>
              <a:avLst/>
              <a:gdLst>
                <a:gd name="connsiteX0" fmla="*/ 0 w 11505063"/>
                <a:gd name="connsiteY0" fmla="*/ 668741 h 838518"/>
                <a:gd name="connsiteX1" fmla="*/ 655092 w 11505063"/>
                <a:gd name="connsiteY1" fmla="*/ 545911 h 838518"/>
                <a:gd name="connsiteX2" fmla="*/ 1064525 w 11505063"/>
                <a:gd name="connsiteY2" fmla="*/ 518615 h 838518"/>
                <a:gd name="connsiteX3" fmla="*/ 2538483 w 11505063"/>
                <a:gd name="connsiteY3" fmla="*/ 668741 h 838518"/>
                <a:gd name="connsiteX4" fmla="*/ 3111689 w 11505063"/>
                <a:gd name="connsiteY4" fmla="*/ 668741 h 838518"/>
                <a:gd name="connsiteX5" fmla="*/ 4653886 w 11505063"/>
                <a:gd name="connsiteY5" fmla="*/ 641445 h 838518"/>
                <a:gd name="connsiteX6" fmla="*/ 5691116 w 11505063"/>
                <a:gd name="connsiteY6" fmla="*/ 518615 h 838518"/>
                <a:gd name="connsiteX7" fmla="*/ 6769289 w 11505063"/>
                <a:gd name="connsiteY7" fmla="*/ 600502 h 838518"/>
                <a:gd name="connsiteX8" fmla="*/ 7629098 w 11505063"/>
                <a:gd name="connsiteY8" fmla="*/ 818866 h 838518"/>
                <a:gd name="connsiteX9" fmla="*/ 7861110 w 11505063"/>
                <a:gd name="connsiteY9" fmla="*/ 818866 h 838518"/>
                <a:gd name="connsiteX10" fmla="*/ 8666328 w 11505063"/>
                <a:gd name="connsiteY10" fmla="*/ 736979 h 838518"/>
                <a:gd name="connsiteX11" fmla="*/ 9580728 w 11505063"/>
                <a:gd name="connsiteY11" fmla="*/ 559559 h 838518"/>
                <a:gd name="connsiteX12" fmla="*/ 10481480 w 11505063"/>
                <a:gd name="connsiteY12" fmla="*/ 354842 h 838518"/>
                <a:gd name="connsiteX13" fmla="*/ 11027391 w 11505063"/>
                <a:gd name="connsiteY13" fmla="*/ 204717 h 838518"/>
                <a:gd name="connsiteX14" fmla="*/ 11505063 w 11505063"/>
                <a:gd name="connsiteY14" fmla="*/ 0 h 83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505063" h="838518">
                  <a:moveTo>
                    <a:pt x="0" y="668741"/>
                  </a:moveTo>
                  <a:cubicBezTo>
                    <a:pt x="238835" y="619836"/>
                    <a:pt x="477671" y="570932"/>
                    <a:pt x="655092" y="545911"/>
                  </a:cubicBezTo>
                  <a:cubicBezTo>
                    <a:pt x="832513" y="520890"/>
                    <a:pt x="750627" y="498143"/>
                    <a:pt x="1064525" y="518615"/>
                  </a:cubicBezTo>
                  <a:cubicBezTo>
                    <a:pt x="1378423" y="539087"/>
                    <a:pt x="2197289" y="643720"/>
                    <a:pt x="2538483" y="668741"/>
                  </a:cubicBezTo>
                  <a:cubicBezTo>
                    <a:pt x="2879677" y="693762"/>
                    <a:pt x="3111689" y="668741"/>
                    <a:pt x="3111689" y="668741"/>
                  </a:cubicBezTo>
                  <a:cubicBezTo>
                    <a:pt x="3464256" y="664192"/>
                    <a:pt x="4223982" y="666466"/>
                    <a:pt x="4653886" y="641445"/>
                  </a:cubicBezTo>
                  <a:cubicBezTo>
                    <a:pt x="5083790" y="616424"/>
                    <a:pt x="5338549" y="525439"/>
                    <a:pt x="5691116" y="518615"/>
                  </a:cubicBezTo>
                  <a:cubicBezTo>
                    <a:pt x="6043683" y="511791"/>
                    <a:pt x="6446292" y="550460"/>
                    <a:pt x="6769289" y="600502"/>
                  </a:cubicBezTo>
                  <a:cubicBezTo>
                    <a:pt x="7092286" y="650544"/>
                    <a:pt x="7447128" y="782472"/>
                    <a:pt x="7629098" y="818866"/>
                  </a:cubicBezTo>
                  <a:cubicBezTo>
                    <a:pt x="7811068" y="855260"/>
                    <a:pt x="7688238" y="832514"/>
                    <a:pt x="7861110" y="818866"/>
                  </a:cubicBezTo>
                  <a:cubicBezTo>
                    <a:pt x="8033982" y="805218"/>
                    <a:pt x="8379725" y="780197"/>
                    <a:pt x="8666328" y="736979"/>
                  </a:cubicBezTo>
                  <a:cubicBezTo>
                    <a:pt x="8952931" y="693761"/>
                    <a:pt x="9278203" y="623248"/>
                    <a:pt x="9580728" y="559559"/>
                  </a:cubicBezTo>
                  <a:cubicBezTo>
                    <a:pt x="9883253" y="495870"/>
                    <a:pt x="10240370" y="413982"/>
                    <a:pt x="10481480" y="354842"/>
                  </a:cubicBezTo>
                  <a:cubicBezTo>
                    <a:pt x="10722590" y="295702"/>
                    <a:pt x="10856794" y="263857"/>
                    <a:pt x="11027391" y="204717"/>
                  </a:cubicBezTo>
                  <a:cubicBezTo>
                    <a:pt x="11197988" y="145577"/>
                    <a:pt x="11351525" y="72788"/>
                    <a:pt x="11505063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6" name="Forme libre 25"/>
            <p:cNvSpPr/>
            <p:nvPr/>
          </p:nvSpPr>
          <p:spPr>
            <a:xfrm>
              <a:off x="10435400" y="341197"/>
              <a:ext cx="739409" cy="8202308"/>
            </a:xfrm>
            <a:custGeom>
              <a:avLst/>
              <a:gdLst>
                <a:gd name="connsiteX0" fmla="*/ 0 w 739409"/>
                <a:gd name="connsiteY0" fmla="*/ 0 h 8202305"/>
                <a:gd name="connsiteX1" fmla="*/ 341194 w 739409"/>
                <a:gd name="connsiteY1" fmla="*/ 696036 h 8202305"/>
                <a:gd name="connsiteX2" fmla="*/ 354842 w 739409"/>
                <a:gd name="connsiteY2" fmla="*/ 1132764 h 8202305"/>
                <a:gd name="connsiteX3" fmla="*/ 327546 w 739409"/>
                <a:gd name="connsiteY3" fmla="*/ 1337481 h 8202305"/>
                <a:gd name="connsiteX4" fmla="*/ 286603 w 739409"/>
                <a:gd name="connsiteY4" fmla="*/ 1787857 h 8202305"/>
                <a:gd name="connsiteX5" fmla="*/ 504967 w 739409"/>
                <a:gd name="connsiteY5" fmla="*/ 2033516 h 8202305"/>
                <a:gd name="connsiteX6" fmla="*/ 627797 w 739409"/>
                <a:gd name="connsiteY6" fmla="*/ 2497540 h 8202305"/>
                <a:gd name="connsiteX7" fmla="*/ 736979 w 739409"/>
                <a:gd name="connsiteY7" fmla="*/ 3179928 h 8202305"/>
                <a:gd name="connsiteX8" fmla="*/ 518615 w 739409"/>
                <a:gd name="connsiteY8" fmla="*/ 4039737 h 8202305"/>
                <a:gd name="connsiteX9" fmla="*/ 504967 w 739409"/>
                <a:gd name="connsiteY9" fmla="*/ 4503761 h 8202305"/>
                <a:gd name="connsiteX10" fmla="*/ 709683 w 739409"/>
                <a:gd name="connsiteY10" fmla="*/ 4872251 h 8202305"/>
                <a:gd name="connsiteX11" fmla="*/ 655092 w 739409"/>
                <a:gd name="connsiteY11" fmla="*/ 5390866 h 8202305"/>
                <a:gd name="connsiteX12" fmla="*/ 354842 w 739409"/>
                <a:gd name="connsiteY12" fmla="*/ 6919415 h 8202305"/>
                <a:gd name="connsiteX13" fmla="*/ 204716 w 739409"/>
                <a:gd name="connsiteY13" fmla="*/ 7861110 h 8202305"/>
                <a:gd name="connsiteX14" fmla="*/ 150125 w 739409"/>
                <a:gd name="connsiteY14" fmla="*/ 8202305 h 8202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39409" h="8202305">
                  <a:moveTo>
                    <a:pt x="0" y="0"/>
                  </a:moveTo>
                  <a:cubicBezTo>
                    <a:pt x="141027" y="253621"/>
                    <a:pt x="282054" y="507242"/>
                    <a:pt x="341194" y="696036"/>
                  </a:cubicBezTo>
                  <a:cubicBezTo>
                    <a:pt x="400334" y="884830"/>
                    <a:pt x="357117" y="1025857"/>
                    <a:pt x="354842" y="1132764"/>
                  </a:cubicBezTo>
                  <a:cubicBezTo>
                    <a:pt x="352567" y="1239671"/>
                    <a:pt x="338919" y="1228299"/>
                    <a:pt x="327546" y="1337481"/>
                  </a:cubicBezTo>
                  <a:cubicBezTo>
                    <a:pt x="316173" y="1446663"/>
                    <a:pt x="257033" y="1671851"/>
                    <a:pt x="286603" y="1787857"/>
                  </a:cubicBezTo>
                  <a:cubicBezTo>
                    <a:pt x="316173" y="1903863"/>
                    <a:pt x="448101" y="1915236"/>
                    <a:pt x="504967" y="2033516"/>
                  </a:cubicBezTo>
                  <a:cubicBezTo>
                    <a:pt x="561833" y="2151797"/>
                    <a:pt x="589128" y="2306471"/>
                    <a:pt x="627797" y="2497540"/>
                  </a:cubicBezTo>
                  <a:cubicBezTo>
                    <a:pt x="666466" y="2688609"/>
                    <a:pt x="755176" y="2922895"/>
                    <a:pt x="736979" y="3179928"/>
                  </a:cubicBezTo>
                  <a:cubicBezTo>
                    <a:pt x="718782" y="3436961"/>
                    <a:pt x="557284" y="3819098"/>
                    <a:pt x="518615" y="4039737"/>
                  </a:cubicBezTo>
                  <a:cubicBezTo>
                    <a:pt x="479946" y="4260376"/>
                    <a:pt x="473122" y="4365009"/>
                    <a:pt x="504967" y="4503761"/>
                  </a:cubicBezTo>
                  <a:cubicBezTo>
                    <a:pt x="536812" y="4642513"/>
                    <a:pt x="684662" y="4724400"/>
                    <a:pt x="709683" y="4872251"/>
                  </a:cubicBezTo>
                  <a:cubicBezTo>
                    <a:pt x="734704" y="5020102"/>
                    <a:pt x="714232" y="5049672"/>
                    <a:pt x="655092" y="5390866"/>
                  </a:cubicBezTo>
                  <a:cubicBezTo>
                    <a:pt x="595952" y="5732060"/>
                    <a:pt x="429905" y="6507708"/>
                    <a:pt x="354842" y="6919415"/>
                  </a:cubicBezTo>
                  <a:cubicBezTo>
                    <a:pt x="279779" y="7331122"/>
                    <a:pt x="238835" y="7647295"/>
                    <a:pt x="204716" y="7861110"/>
                  </a:cubicBezTo>
                  <a:cubicBezTo>
                    <a:pt x="170597" y="8074925"/>
                    <a:pt x="150125" y="8202305"/>
                    <a:pt x="150125" y="8202305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7" name="Forme libre 26"/>
            <p:cNvSpPr/>
            <p:nvPr/>
          </p:nvSpPr>
          <p:spPr>
            <a:xfrm>
              <a:off x="8284189" y="2743203"/>
              <a:ext cx="3357349" cy="2238234"/>
            </a:xfrm>
            <a:custGeom>
              <a:avLst/>
              <a:gdLst>
                <a:gd name="connsiteX0" fmla="*/ 0 w 3357349"/>
                <a:gd name="connsiteY0" fmla="*/ 0 h 2238233"/>
                <a:gd name="connsiteX1" fmla="*/ 382137 w 3357349"/>
                <a:gd name="connsiteY1" fmla="*/ 232012 h 2238233"/>
                <a:gd name="connsiteX2" fmla="*/ 764275 w 3357349"/>
                <a:gd name="connsiteY2" fmla="*/ 545910 h 2238233"/>
                <a:gd name="connsiteX3" fmla="*/ 1542197 w 3357349"/>
                <a:gd name="connsiteY3" fmla="*/ 627797 h 2238233"/>
                <a:gd name="connsiteX4" fmla="*/ 2238233 w 3357349"/>
                <a:gd name="connsiteY4" fmla="*/ 1214651 h 2238233"/>
                <a:gd name="connsiteX5" fmla="*/ 2593075 w 3357349"/>
                <a:gd name="connsiteY5" fmla="*/ 1610436 h 2238233"/>
                <a:gd name="connsiteX6" fmla="*/ 3179928 w 3357349"/>
                <a:gd name="connsiteY6" fmla="*/ 2129051 h 2238233"/>
                <a:gd name="connsiteX7" fmla="*/ 3357349 w 3357349"/>
                <a:gd name="connsiteY7" fmla="*/ 2238233 h 2238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57349" h="2238233">
                  <a:moveTo>
                    <a:pt x="0" y="0"/>
                  </a:moveTo>
                  <a:cubicBezTo>
                    <a:pt x="127379" y="70513"/>
                    <a:pt x="254758" y="141027"/>
                    <a:pt x="382137" y="232012"/>
                  </a:cubicBezTo>
                  <a:cubicBezTo>
                    <a:pt x="509516" y="322997"/>
                    <a:pt x="570932" y="479946"/>
                    <a:pt x="764275" y="545910"/>
                  </a:cubicBezTo>
                  <a:cubicBezTo>
                    <a:pt x="957618" y="611874"/>
                    <a:pt x="1296537" y="516340"/>
                    <a:pt x="1542197" y="627797"/>
                  </a:cubicBezTo>
                  <a:cubicBezTo>
                    <a:pt x="1787857" y="739254"/>
                    <a:pt x="2063087" y="1050878"/>
                    <a:pt x="2238233" y="1214651"/>
                  </a:cubicBezTo>
                  <a:cubicBezTo>
                    <a:pt x="2413379" y="1378424"/>
                    <a:pt x="2436126" y="1458036"/>
                    <a:pt x="2593075" y="1610436"/>
                  </a:cubicBezTo>
                  <a:cubicBezTo>
                    <a:pt x="2750024" y="1762836"/>
                    <a:pt x="3052549" y="2024418"/>
                    <a:pt x="3179928" y="2129051"/>
                  </a:cubicBezTo>
                  <a:cubicBezTo>
                    <a:pt x="3307307" y="2233684"/>
                    <a:pt x="3332328" y="2235958"/>
                    <a:pt x="3357349" y="2238233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8" name="Forme libre 27"/>
            <p:cNvSpPr/>
            <p:nvPr/>
          </p:nvSpPr>
          <p:spPr>
            <a:xfrm>
              <a:off x="5571308" y="600503"/>
              <a:ext cx="1389049" cy="7724636"/>
            </a:xfrm>
            <a:custGeom>
              <a:avLst/>
              <a:gdLst>
                <a:gd name="connsiteX0" fmla="*/ 188046 w 1389049"/>
                <a:gd name="connsiteY0" fmla="*/ 0 h 7724633"/>
                <a:gd name="connsiteX1" fmla="*/ 24273 w 1389049"/>
                <a:gd name="connsiteY1" fmla="*/ 545911 h 7724633"/>
                <a:gd name="connsiteX2" fmla="*/ 10625 w 1389049"/>
                <a:gd name="connsiteY2" fmla="*/ 1214651 h 7724633"/>
                <a:gd name="connsiteX3" fmla="*/ 119807 w 1389049"/>
                <a:gd name="connsiteY3" fmla="*/ 1842448 h 7724633"/>
                <a:gd name="connsiteX4" fmla="*/ 310876 w 1389049"/>
                <a:gd name="connsiteY4" fmla="*/ 2374711 h 7724633"/>
                <a:gd name="connsiteX5" fmla="*/ 515592 w 1389049"/>
                <a:gd name="connsiteY5" fmla="*/ 3166281 h 7724633"/>
                <a:gd name="connsiteX6" fmla="*/ 447354 w 1389049"/>
                <a:gd name="connsiteY6" fmla="*/ 3916908 h 7724633"/>
                <a:gd name="connsiteX7" fmla="*/ 501945 w 1389049"/>
                <a:gd name="connsiteY7" fmla="*/ 4735774 h 7724633"/>
                <a:gd name="connsiteX8" fmla="*/ 447354 w 1389049"/>
                <a:gd name="connsiteY8" fmla="*/ 5322627 h 7724633"/>
                <a:gd name="connsiteX9" fmla="*/ 501945 w 1389049"/>
                <a:gd name="connsiteY9" fmla="*/ 6005015 h 7724633"/>
                <a:gd name="connsiteX10" fmla="*/ 843139 w 1389049"/>
                <a:gd name="connsiteY10" fmla="*/ 6741995 h 7724633"/>
                <a:gd name="connsiteX11" fmla="*/ 1389049 w 1389049"/>
                <a:gd name="connsiteY11" fmla="*/ 7724633 h 7724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89049" h="7724633">
                  <a:moveTo>
                    <a:pt x="188046" y="0"/>
                  </a:moveTo>
                  <a:cubicBezTo>
                    <a:pt x="120944" y="171734"/>
                    <a:pt x="53843" y="343469"/>
                    <a:pt x="24273" y="545911"/>
                  </a:cubicBezTo>
                  <a:cubicBezTo>
                    <a:pt x="-5297" y="748353"/>
                    <a:pt x="-5297" y="998562"/>
                    <a:pt x="10625" y="1214651"/>
                  </a:cubicBezTo>
                  <a:cubicBezTo>
                    <a:pt x="26547" y="1430740"/>
                    <a:pt x="69765" y="1649105"/>
                    <a:pt x="119807" y="1842448"/>
                  </a:cubicBezTo>
                  <a:cubicBezTo>
                    <a:pt x="169849" y="2035791"/>
                    <a:pt x="244912" y="2154072"/>
                    <a:pt x="310876" y="2374711"/>
                  </a:cubicBezTo>
                  <a:cubicBezTo>
                    <a:pt x="376840" y="2595350"/>
                    <a:pt x="492846" y="2909248"/>
                    <a:pt x="515592" y="3166281"/>
                  </a:cubicBezTo>
                  <a:cubicBezTo>
                    <a:pt x="538338" y="3423314"/>
                    <a:pt x="449628" y="3655326"/>
                    <a:pt x="447354" y="3916908"/>
                  </a:cubicBezTo>
                  <a:cubicBezTo>
                    <a:pt x="445080" y="4178490"/>
                    <a:pt x="501945" y="4501488"/>
                    <a:pt x="501945" y="4735774"/>
                  </a:cubicBezTo>
                  <a:cubicBezTo>
                    <a:pt x="501945" y="4970060"/>
                    <a:pt x="447354" y="5111087"/>
                    <a:pt x="447354" y="5322627"/>
                  </a:cubicBezTo>
                  <a:cubicBezTo>
                    <a:pt x="447354" y="5534167"/>
                    <a:pt x="435981" y="5768454"/>
                    <a:pt x="501945" y="6005015"/>
                  </a:cubicBezTo>
                  <a:cubicBezTo>
                    <a:pt x="567909" y="6241576"/>
                    <a:pt x="695288" y="6455392"/>
                    <a:pt x="843139" y="6741995"/>
                  </a:cubicBezTo>
                  <a:cubicBezTo>
                    <a:pt x="990990" y="7028598"/>
                    <a:pt x="1190019" y="7376615"/>
                    <a:pt x="1389049" y="7724633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9" name="Forme libre 28"/>
            <p:cNvSpPr/>
            <p:nvPr/>
          </p:nvSpPr>
          <p:spPr>
            <a:xfrm>
              <a:off x="3534769" y="2593079"/>
              <a:ext cx="2524836" cy="3002508"/>
            </a:xfrm>
            <a:custGeom>
              <a:avLst/>
              <a:gdLst>
                <a:gd name="connsiteX0" fmla="*/ 0 w 2524836"/>
                <a:gd name="connsiteY0" fmla="*/ 0 h 3002507"/>
                <a:gd name="connsiteX1" fmla="*/ 341194 w 2524836"/>
                <a:gd name="connsiteY1" fmla="*/ 382137 h 3002507"/>
                <a:gd name="connsiteX2" fmla="*/ 791570 w 2524836"/>
                <a:gd name="connsiteY2" fmla="*/ 1105468 h 3002507"/>
                <a:gd name="connsiteX3" fmla="*/ 1460311 w 2524836"/>
                <a:gd name="connsiteY3" fmla="*/ 1897038 h 3002507"/>
                <a:gd name="connsiteX4" fmla="*/ 1978926 w 2524836"/>
                <a:gd name="connsiteY4" fmla="*/ 2374710 h 3002507"/>
                <a:gd name="connsiteX5" fmla="*/ 2524836 w 2524836"/>
                <a:gd name="connsiteY5" fmla="*/ 3002507 h 3002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24836" h="3002507">
                  <a:moveTo>
                    <a:pt x="0" y="0"/>
                  </a:moveTo>
                  <a:cubicBezTo>
                    <a:pt x="104633" y="98946"/>
                    <a:pt x="209266" y="197892"/>
                    <a:pt x="341194" y="382137"/>
                  </a:cubicBezTo>
                  <a:cubicBezTo>
                    <a:pt x="473122" y="566382"/>
                    <a:pt x="605051" y="852985"/>
                    <a:pt x="791570" y="1105468"/>
                  </a:cubicBezTo>
                  <a:cubicBezTo>
                    <a:pt x="978089" y="1357951"/>
                    <a:pt x="1262418" y="1685498"/>
                    <a:pt x="1460311" y="1897038"/>
                  </a:cubicBezTo>
                  <a:cubicBezTo>
                    <a:pt x="1658204" y="2108578"/>
                    <a:pt x="1801505" y="2190465"/>
                    <a:pt x="1978926" y="2374710"/>
                  </a:cubicBezTo>
                  <a:cubicBezTo>
                    <a:pt x="2156347" y="2558955"/>
                    <a:pt x="2340591" y="2780731"/>
                    <a:pt x="2524836" y="300250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30" name="Forme libre 29"/>
            <p:cNvSpPr/>
            <p:nvPr/>
          </p:nvSpPr>
          <p:spPr>
            <a:xfrm>
              <a:off x="1323833" y="3698547"/>
              <a:ext cx="4913193" cy="5036026"/>
            </a:xfrm>
            <a:custGeom>
              <a:avLst/>
              <a:gdLst>
                <a:gd name="connsiteX0" fmla="*/ 0 w 4913194"/>
                <a:gd name="connsiteY0" fmla="*/ 0 h 5036024"/>
                <a:gd name="connsiteX1" fmla="*/ 655092 w 4913194"/>
                <a:gd name="connsiteY1" fmla="*/ 532263 h 5036024"/>
                <a:gd name="connsiteX2" fmla="*/ 1296537 w 4913194"/>
                <a:gd name="connsiteY2" fmla="*/ 1132764 h 5036024"/>
                <a:gd name="connsiteX3" fmla="*/ 2183642 w 4913194"/>
                <a:gd name="connsiteY3" fmla="*/ 1692323 h 5036024"/>
                <a:gd name="connsiteX4" fmla="*/ 2579427 w 4913194"/>
                <a:gd name="connsiteY4" fmla="*/ 1897039 h 5036024"/>
                <a:gd name="connsiteX5" fmla="*/ 3002507 w 4913194"/>
                <a:gd name="connsiteY5" fmla="*/ 2060812 h 5036024"/>
                <a:gd name="connsiteX6" fmla="*/ 3480179 w 4913194"/>
                <a:gd name="connsiteY6" fmla="*/ 2674961 h 5036024"/>
                <a:gd name="connsiteX7" fmla="*/ 4012442 w 4913194"/>
                <a:gd name="connsiteY7" fmla="*/ 3739487 h 5036024"/>
                <a:gd name="connsiteX8" fmla="*/ 4353636 w 4913194"/>
                <a:gd name="connsiteY8" fmla="*/ 4094329 h 5036024"/>
                <a:gd name="connsiteX9" fmla="*/ 4708477 w 4913194"/>
                <a:gd name="connsiteY9" fmla="*/ 4612944 h 5036024"/>
                <a:gd name="connsiteX10" fmla="*/ 4913194 w 4913194"/>
                <a:gd name="connsiteY10" fmla="*/ 5036024 h 5036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13194" h="5036024">
                  <a:moveTo>
                    <a:pt x="0" y="0"/>
                  </a:moveTo>
                  <a:cubicBezTo>
                    <a:pt x="219501" y="171734"/>
                    <a:pt x="439003" y="343469"/>
                    <a:pt x="655092" y="532263"/>
                  </a:cubicBezTo>
                  <a:cubicBezTo>
                    <a:pt x="871182" y="721057"/>
                    <a:pt x="1041779" y="939421"/>
                    <a:pt x="1296537" y="1132764"/>
                  </a:cubicBezTo>
                  <a:cubicBezTo>
                    <a:pt x="1551295" y="1326107"/>
                    <a:pt x="1969827" y="1564944"/>
                    <a:pt x="2183642" y="1692323"/>
                  </a:cubicBezTo>
                  <a:cubicBezTo>
                    <a:pt x="2397457" y="1819702"/>
                    <a:pt x="2442950" y="1835624"/>
                    <a:pt x="2579427" y="1897039"/>
                  </a:cubicBezTo>
                  <a:cubicBezTo>
                    <a:pt x="2715904" y="1958454"/>
                    <a:pt x="2852382" y="1931158"/>
                    <a:pt x="3002507" y="2060812"/>
                  </a:cubicBezTo>
                  <a:cubicBezTo>
                    <a:pt x="3152632" y="2190466"/>
                    <a:pt x="3311857" y="2395182"/>
                    <a:pt x="3480179" y="2674961"/>
                  </a:cubicBezTo>
                  <a:cubicBezTo>
                    <a:pt x="3648501" y="2954740"/>
                    <a:pt x="3866866" y="3502926"/>
                    <a:pt x="4012442" y="3739487"/>
                  </a:cubicBezTo>
                  <a:cubicBezTo>
                    <a:pt x="4158018" y="3976048"/>
                    <a:pt x="4237630" y="3948753"/>
                    <a:pt x="4353636" y="4094329"/>
                  </a:cubicBezTo>
                  <a:cubicBezTo>
                    <a:pt x="4469642" y="4239905"/>
                    <a:pt x="4615217" y="4455995"/>
                    <a:pt x="4708477" y="4612944"/>
                  </a:cubicBezTo>
                  <a:cubicBezTo>
                    <a:pt x="4801737" y="4769893"/>
                    <a:pt x="4857465" y="4902958"/>
                    <a:pt x="4913194" y="503602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9" name="Forme libre 18"/>
            <p:cNvSpPr/>
            <p:nvPr/>
          </p:nvSpPr>
          <p:spPr>
            <a:xfrm rot="2883798">
              <a:off x="3883740" y="5229373"/>
              <a:ext cx="859811" cy="873456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1053152" y="6334841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5" name="Forme libre 14"/>
            <p:cNvSpPr/>
            <p:nvPr/>
          </p:nvSpPr>
          <p:spPr>
            <a:xfrm rot="5993668">
              <a:off x="5717452" y="7751933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668740" y="2129055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6" name="Forme libre 15"/>
            <p:cNvSpPr/>
            <p:nvPr/>
          </p:nvSpPr>
          <p:spPr>
            <a:xfrm rot="5993668">
              <a:off x="10490704" y="7706205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7" name="Forme libre 16"/>
            <p:cNvSpPr/>
            <p:nvPr/>
          </p:nvSpPr>
          <p:spPr>
            <a:xfrm>
              <a:off x="10973026" y="5490410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10490711" y="1624088"/>
              <a:ext cx="859810" cy="873456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0" name="Forme libre 19"/>
            <p:cNvSpPr/>
            <p:nvPr/>
          </p:nvSpPr>
          <p:spPr>
            <a:xfrm>
              <a:off x="7874758" y="5072835"/>
              <a:ext cx="1228775" cy="1041365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7983937" y="723334"/>
              <a:ext cx="791570" cy="7397090"/>
            </a:xfrm>
            <a:custGeom>
              <a:avLst/>
              <a:gdLst>
                <a:gd name="connsiteX0" fmla="*/ 0 w 791570"/>
                <a:gd name="connsiteY0" fmla="*/ 0 h 7397087"/>
                <a:gd name="connsiteX1" fmla="*/ 327546 w 791570"/>
                <a:gd name="connsiteY1" fmla="*/ 791570 h 7397087"/>
                <a:gd name="connsiteX2" fmla="*/ 423080 w 791570"/>
                <a:gd name="connsiteY2" fmla="*/ 1091821 h 7397087"/>
                <a:gd name="connsiteX3" fmla="*/ 436728 w 791570"/>
                <a:gd name="connsiteY3" fmla="*/ 1460311 h 7397087"/>
                <a:gd name="connsiteX4" fmla="*/ 136477 w 791570"/>
                <a:gd name="connsiteY4" fmla="*/ 2442950 h 7397087"/>
                <a:gd name="connsiteX5" fmla="*/ 68238 w 791570"/>
                <a:gd name="connsiteY5" fmla="*/ 3098042 h 7397087"/>
                <a:gd name="connsiteX6" fmla="*/ 150125 w 791570"/>
                <a:gd name="connsiteY6" fmla="*/ 3835021 h 7397087"/>
                <a:gd name="connsiteX7" fmla="*/ 709683 w 791570"/>
                <a:gd name="connsiteY7" fmla="*/ 4776717 h 7397087"/>
                <a:gd name="connsiteX8" fmla="*/ 696035 w 791570"/>
                <a:gd name="connsiteY8" fmla="*/ 5145206 h 7397087"/>
                <a:gd name="connsiteX9" fmla="*/ 504967 w 791570"/>
                <a:gd name="connsiteY9" fmla="*/ 5622878 h 7397087"/>
                <a:gd name="connsiteX10" fmla="*/ 341194 w 791570"/>
                <a:gd name="connsiteY10" fmla="*/ 6114197 h 7397087"/>
                <a:gd name="connsiteX11" fmla="*/ 395785 w 791570"/>
                <a:gd name="connsiteY11" fmla="*/ 6455391 h 7397087"/>
                <a:gd name="connsiteX12" fmla="*/ 791570 w 791570"/>
                <a:gd name="connsiteY12" fmla="*/ 7397087 h 739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91570" h="7397087">
                  <a:moveTo>
                    <a:pt x="0" y="0"/>
                  </a:moveTo>
                  <a:cubicBezTo>
                    <a:pt x="128516" y="304800"/>
                    <a:pt x="257033" y="609600"/>
                    <a:pt x="327546" y="791570"/>
                  </a:cubicBezTo>
                  <a:cubicBezTo>
                    <a:pt x="398059" y="973540"/>
                    <a:pt x="404883" y="980364"/>
                    <a:pt x="423080" y="1091821"/>
                  </a:cubicBezTo>
                  <a:cubicBezTo>
                    <a:pt x="441277" y="1203278"/>
                    <a:pt x="484495" y="1235123"/>
                    <a:pt x="436728" y="1460311"/>
                  </a:cubicBezTo>
                  <a:cubicBezTo>
                    <a:pt x="388961" y="1685499"/>
                    <a:pt x="197892" y="2169995"/>
                    <a:pt x="136477" y="2442950"/>
                  </a:cubicBezTo>
                  <a:cubicBezTo>
                    <a:pt x="75062" y="2715905"/>
                    <a:pt x="65963" y="2866030"/>
                    <a:pt x="68238" y="3098042"/>
                  </a:cubicBezTo>
                  <a:cubicBezTo>
                    <a:pt x="70513" y="3330054"/>
                    <a:pt x="43218" y="3555242"/>
                    <a:pt x="150125" y="3835021"/>
                  </a:cubicBezTo>
                  <a:cubicBezTo>
                    <a:pt x="257033" y="4114800"/>
                    <a:pt x="618698" y="4558353"/>
                    <a:pt x="709683" y="4776717"/>
                  </a:cubicBezTo>
                  <a:cubicBezTo>
                    <a:pt x="800668" y="4995081"/>
                    <a:pt x="730154" y="5004179"/>
                    <a:pt x="696035" y="5145206"/>
                  </a:cubicBezTo>
                  <a:cubicBezTo>
                    <a:pt x="661916" y="5286233"/>
                    <a:pt x="564107" y="5461380"/>
                    <a:pt x="504967" y="5622878"/>
                  </a:cubicBezTo>
                  <a:cubicBezTo>
                    <a:pt x="445827" y="5784377"/>
                    <a:pt x="359391" y="5975445"/>
                    <a:pt x="341194" y="6114197"/>
                  </a:cubicBezTo>
                  <a:cubicBezTo>
                    <a:pt x="322997" y="6252949"/>
                    <a:pt x="320722" y="6241576"/>
                    <a:pt x="395785" y="6455391"/>
                  </a:cubicBezTo>
                  <a:cubicBezTo>
                    <a:pt x="470848" y="6669206"/>
                    <a:pt x="631209" y="7033146"/>
                    <a:pt x="791570" y="7397087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31" name="Forme libre 30"/>
            <p:cNvSpPr/>
            <p:nvPr/>
          </p:nvSpPr>
          <p:spPr>
            <a:xfrm>
              <a:off x="630820" y="3889617"/>
              <a:ext cx="4039737" cy="222916"/>
            </a:xfrm>
            <a:custGeom>
              <a:avLst/>
              <a:gdLst>
                <a:gd name="connsiteX0" fmla="*/ 0 w 6100549"/>
                <a:gd name="connsiteY0" fmla="*/ 13648 h 316889"/>
                <a:gd name="connsiteX1" fmla="*/ 2593075 w 6100549"/>
                <a:gd name="connsiteY1" fmla="*/ 150126 h 316889"/>
                <a:gd name="connsiteX2" fmla="*/ 4285397 w 6100549"/>
                <a:gd name="connsiteY2" fmla="*/ 313899 h 316889"/>
                <a:gd name="connsiteX3" fmla="*/ 6100549 w 6100549"/>
                <a:gd name="connsiteY3" fmla="*/ 0 h 316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00549" h="316889">
                  <a:moveTo>
                    <a:pt x="0" y="13648"/>
                  </a:moveTo>
                  <a:lnTo>
                    <a:pt x="2593075" y="150126"/>
                  </a:lnTo>
                  <a:cubicBezTo>
                    <a:pt x="3307308" y="200168"/>
                    <a:pt x="3700818" y="338920"/>
                    <a:pt x="4285397" y="313899"/>
                  </a:cubicBezTo>
                  <a:cubicBezTo>
                    <a:pt x="4869976" y="288878"/>
                    <a:pt x="5485262" y="144439"/>
                    <a:pt x="6100549" y="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32" name="Forme libre 31"/>
            <p:cNvSpPr/>
            <p:nvPr/>
          </p:nvSpPr>
          <p:spPr>
            <a:xfrm>
              <a:off x="4940411" y="3862321"/>
              <a:ext cx="3134591" cy="77750"/>
            </a:xfrm>
            <a:custGeom>
              <a:avLst/>
              <a:gdLst>
                <a:gd name="connsiteX0" fmla="*/ 0 w 6100549"/>
                <a:gd name="connsiteY0" fmla="*/ 13648 h 316889"/>
                <a:gd name="connsiteX1" fmla="*/ 2593075 w 6100549"/>
                <a:gd name="connsiteY1" fmla="*/ 150126 h 316889"/>
                <a:gd name="connsiteX2" fmla="*/ 4285397 w 6100549"/>
                <a:gd name="connsiteY2" fmla="*/ 313899 h 316889"/>
                <a:gd name="connsiteX3" fmla="*/ 6100549 w 6100549"/>
                <a:gd name="connsiteY3" fmla="*/ 0 h 316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00549" h="316889">
                  <a:moveTo>
                    <a:pt x="0" y="13648"/>
                  </a:moveTo>
                  <a:lnTo>
                    <a:pt x="2593075" y="150126"/>
                  </a:lnTo>
                  <a:cubicBezTo>
                    <a:pt x="3307308" y="200168"/>
                    <a:pt x="3700818" y="338920"/>
                    <a:pt x="4285397" y="313899"/>
                  </a:cubicBezTo>
                  <a:cubicBezTo>
                    <a:pt x="4869976" y="288878"/>
                    <a:pt x="5485262" y="144439"/>
                    <a:pt x="6100549" y="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33" name="ZoneTexte 32"/>
            <p:cNvSpPr txBox="1"/>
            <p:nvPr/>
          </p:nvSpPr>
          <p:spPr>
            <a:xfrm rot="5400000">
              <a:off x="10809161" y="5720400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LEFY 1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 rot="5400000">
              <a:off x="10297023" y="7877293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LEFY 2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 rot="5400000">
              <a:off x="10602381" y="1910471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BINGU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 rot="5400000">
              <a:off x="8395933" y="5455020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JALINGO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5400000">
              <a:off x="5752660" y="8019976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FOCA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 rot="5400000">
              <a:off x="4101996" y="5419122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JIMETA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 rot="5400000">
              <a:off x="684290" y="6587068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GOUMI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 rot="5400000">
              <a:off x="301898" y="2410758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LAFIA</a:t>
              </a:r>
            </a:p>
          </p:txBody>
        </p:sp>
        <p:sp>
          <p:nvSpPr>
            <p:cNvPr id="41" name="ZoneTexte 40"/>
            <p:cNvSpPr txBox="1"/>
            <p:nvPr/>
          </p:nvSpPr>
          <p:spPr>
            <a:xfrm rot="5400000">
              <a:off x="9979414" y="5747956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B050"/>
                  </a:solidFill>
                </a:rPr>
                <a:t>YANKARI</a:t>
              </a:r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10109198" y="4495804"/>
              <a:ext cx="908049" cy="831850"/>
            </a:xfrm>
            <a:custGeom>
              <a:avLst/>
              <a:gdLst>
                <a:gd name="connsiteX0" fmla="*/ 298450 w 908050"/>
                <a:gd name="connsiteY0" fmla="*/ 0 h 831850"/>
                <a:gd name="connsiteX1" fmla="*/ 400050 w 908050"/>
                <a:gd name="connsiteY1" fmla="*/ 25400 h 831850"/>
                <a:gd name="connsiteX2" fmla="*/ 482600 w 908050"/>
                <a:gd name="connsiteY2" fmla="*/ 114300 h 831850"/>
                <a:gd name="connsiteX3" fmla="*/ 558800 w 908050"/>
                <a:gd name="connsiteY3" fmla="*/ 171450 h 831850"/>
                <a:gd name="connsiteX4" fmla="*/ 698500 w 908050"/>
                <a:gd name="connsiteY4" fmla="*/ 260350 h 831850"/>
                <a:gd name="connsiteX5" fmla="*/ 806450 w 908050"/>
                <a:gd name="connsiteY5" fmla="*/ 387350 h 831850"/>
                <a:gd name="connsiteX6" fmla="*/ 889000 w 908050"/>
                <a:gd name="connsiteY6" fmla="*/ 565150 h 831850"/>
                <a:gd name="connsiteX7" fmla="*/ 908050 w 908050"/>
                <a:gd name="connsiteY7" fmla="*/ 641350 h 831850"/>
                <a:gd name="connsiteX8" fmla="*/ 0 w 908050"/>
                <a:gd name="connsiteY8" fmla="*/ 831850 h 831850"/>
                <a:gd name="connsiteX9" fmla="*/ 0 w 908050"/>
                <a:gd name="connsiteY9" fmla="*/ 787400 h 831850"/>
                <a:gd name="connsiteX10" fmla="*/ 6350 w 908050"/>
                <a:gd name="connsiteY10" fmla="*/ 622300 h 831850"/>
                <a:gd name="connsiteX11" fmla="*/ 44450 w 908050"/>
                <a:gd name="connsiteY11" fmla="*/ 527050 h 831850"/>
                <a:gd name="connsiteX12" fmla="*/ 120650 w 908050"/>
                <a:gd name="connsiteY12" fmla="*/ 514350 h 831850"/>
                <a:gd name="connsiteX13" fmla="*/ 158750 w 908050"/>
                <a:gd name="connsiteY13" fmla="*/ 406400 h 831850"/>
                <a:gd name="connsiteX14" fmla="*/ 127000 w 908050"/>
                <a:gd name="connsiteY14" fmla="*/ 285750 h 831850"/>
                <a:gd name="connsiteX15" fmla="*/ 69850 w 908050"/>
                <a:gd name="connsiteY15" fmla="*/ 158750 h 831850"/>
                <a:gd name="connsiteX16" fmla="*/ 152400 w 908050"/>
                <a:gd name="connsiteY16" fmla="*/ 38100 h 831850"/>
                <a:gd name="connsiteX17" fmla="*/ 298450 w 908050"/>
                <a:gd name="connsiteY17" fmla="*/ 0 h 83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908050" h="831850">
                  <a:moveTo>
                    <a:pt x="298450" y="0"/>
                  </a:moveTo>
                  <a:lnTo>
                    <a:pt x="400050" y="25400"/>
                  </a:lnTo>
                  <a:lnTo>
                    <a:pt x="482600" y="114300"/>
                  </a:lnTo>
                  <a:lnTo>
                    <a:pt x="558800" y="171450"/>
                  </a:lnTo>
                  <a:lnTo>
                    <a:pt x="698500" y="260350"/>
                  </a:lnTo>
                  <a:lnTo>
                    <a:pt x="806450" y="387350"/>
                  </a:lnTo>
                  <a:lnTo>
                    <a:pt x="889000" y="565150"/>
                  </a:lnTo>
                  <a:lnTo>
                    <a:pt x="908050" y="641350"/>
                  </a:lnTo>
                  <a:lnTo>
                    <a:pt x="0" y="831850"/>
                  </a:lnTo>
                  <a:lnTo>
                    <a:pt x="0" y="787400"/>
                  </a:lnTo>
                  <a:lnTo>
                    <a:pt x="6350" y="622300"/>
                  </a:lnTo>
                  <a:lnTo>
                    <a:pt x="44450" y="527050"/>
                  </a:lnTo>
                  <a:lnTo>
                    <a:pt x="120650" y="514350"/>
                  </a:lnTo>
                  <a:lnTo>
                    <a:pt x="158750" y="406400"/>
                  </a:lnTo>
                  <a:lnTo>
                    <a:pt x="127000" y="285750"/>
                  </a:lnTo>
                  <a:lnTo>
                    <a:pt x="69850" y="158750"/>
                  </a:lnTo>
                  <a:lnTo>
                    <a:pt x="152400" y="38100"/>
                  </a:lnTo>
                  <a:lnTo>
                    <a:pt x="298450" y="0"/>
                  </a:lnTo>
                  <a:close/>
                </a:path>
              </a:pathLst>
            </a:custGeom>
            <a:pattFill prst="dashDn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45" name="ZoneTexte 44"/>
            <p:cNvSpPr txBox="1"/>
            <p:nvPr/>
          </p:nvSpPr>
          <p:spPr>
            <a:xfrm rot="5583942">
              <a:off x="890436" y="8534727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RD5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 rot="10441182">
              <a:off x="5117432" y="2450303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 rot="2218204">
              <a:off x="1148591" y="3676565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RD51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 rot="4064516">
              <a:off x="5820275" y="8456825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RD51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 rot="10265421">
              <a:off x="142432" y="2514991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 rot="9510945">
              <a:off x="11414445" y="1947242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 rot="3648065">
              <a:off x="6506253" y="8039143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RD41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 rot="6556005">
              <a:off x="5345004" y="641704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RD205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 rot="3155650">
              <a:off x="5449247" y="5142178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RD41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 rot="5997632">
              <a:off x="10233230" y="8314142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RD32</a:t>
              </a:r>
            </a:p>
          </p:txBody>
        </p:sp>
        <p:sp>
          <p:nvSpPr>
            <p:cNvPr id="57" name="ZoneTexte 56"/>
            <p:cNvSpPr txBox="1"/>
            <p:nvPr/>
          </p:nvSpPr>
          <p:spPr>
            <a:xfrm rot="3888623">
              <a:off x="10133389" y="386123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RD32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 rot="9557355">
              <a:off x="11382905" y="4820046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RN2</a:t>
              </a:r>
            </a:p>
          </p:txBody>
        </p:sp>
        <p:sp>
          <p:nvSpPr>
            <p:cNvPr id="59" name="ZoneTexte 58"/>
            <p:cNvSpPr txBox="1"/>
            <p:nvPr/>
          </p:nvSpPr>
          <p:spPr>
            <a:xfrm rot="9402313">
              <a:off x="515983" y="6787013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RN2</a:t>
              </a:r>
            </a:p>
          </p:txBody>
        </p:sp>
        <p:sp>
          <p:nvSpPr>
            <p:cNvPr id="60" name="ZoneTexte 59"/>
            <p:cNvSpPr txBox="1"/>
            <p:nvPr/>
          </p:nvSpPr>
          <p:spPr>
            <a:xfrm rot="5400000">
              <a:off x="537686" y="8934107"/>
              <a:ext cx="1175969" cy="40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/>
                <a:t>LD</a:t>
              </a:r>
            </a:p>
            <a:p>
              <a:pPr algn="ctr"/>
              <a:r>
                <a:rPr lang="fr-FR" sz="1000" b="1" dirty="0" smtClean="0"/>
                <a:t>270700Z APR</a:t>
              </a:r>
              <a:endParaRPr lang="fr-FR" sz="1000" b="1" dirty="0"/>
            </a:p>
          </p:txBody>
        </p:sp>
        <p:sp>
          <p:nvSpPr>
            <p:cNvPr id="65" name="ZoneTexte 64"/>
            <p:cNvSpPr txBox="1"/>
            <p:nvPr/>
          </p:nvSpPr>
          <p:spPr>
            <a:xfrm rot="4351716">
              <a:off x="556511" y="449070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RD5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6926235" y="492710"/>
              <a:ext cx="423081" cy="448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588" b="1" dirty="0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 rot="21239318">
              <a:off x="4687928" y="3675139"/>
              <a:ext cx="423081" cy="351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588" b="1" dirty="0" smtClean="0">
                  <a:solidFill>
                    <a:srgbClr val="0000FF"/>
                  </a:solidFill>
                </a:rPr>
                <a:t>I</a:t>
              </a:r>
              <a:endParaRPr lang="fr-FR" sz="1588" b="1" dirty="0">
                <a:solidFill>
                  <a:srgbClr val="0000FF"/>
                </a:solidFill>
              </a:endParaRP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7470302" y="7706411"/>
              <a:ext cx="423081" cy="774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588" b="1" dirty="0">
                  <a:solidFill>
                    <a:srgbClr val="0000FF"/>
                  </a:solidFill>
                </a:rPr>
                <a:t>I </a:t>
              </a:r>
              <a:r>
                <a:rPr lang="fr-FR" sz="1588" b="1" dirty="0" err="1">
                  <a:solidFill>
                    <a:srgbClr val="0000FF"/>
                  </a:solidFill>
                </a:rPr>
                <a:t>I</a:t>
              </a:r>
              <a:endParaRPr lang="fr-FR" sz="1588" b="1" dirty="0">
                <a:solidFill>
                  <a:srgbClr val="0000FF"/>
                </a:solidFill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 rot="11613565">
              <a:off x="7067079" y="677760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00FF"/>
                  </a:solidFill>
                </a:rPr>
                <a:t>42 BATINF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 rot="10800000">
              <a:off x="7698069" y="7659206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00FF"/>
                  </a:solidFill>
                </a:rPr>
                <a:t>42 BATINF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 rot="10800000">
              <a:off x="7697709" y="7808736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00FF"/>
                  </a:solidFill>
                </a:rPr>
                <a:t>41 BATINF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 rot="11650375">
              <a:off x="7078345" y="373424"/>
              <a:ext cx="98618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00FF"/>
                  </a:solidFill>
                </a:rPr>
                <a:t>5(AZ)BRIBLIND</a:t>
              </a:r>
            </a:p>
          </p:txBody>
        </p:sp>
      </p:grpSp>
      <p:sp>
        <p:nvSpPr>
          <p:cNvPr id="75" name="ZoneTexte 74"/>
          <p:cNvSpPr txBox="1"/>
          <p:nvPr/>
        </p:nvSpPr>
        <p:spPr>
          <a:xfrm rot="20262930">
            <a:off x="7255342" y="4482585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B0F0"/>
                </a:solidFill>
              </a:rPr>
              <a:t>DONGA</a:t>
            </a:r>
            <a:endParaRPr lang="fr-FR" sz="750" b="1" dirty="0">
              <a:solidFill>
                <a:srgbClr val="00B0F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 rot="20262930">
            <a:off x="540267" y="5074154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B0F0"/>
                </a:solidFill>
              </a:rPr>
              <a:t>DONGA</a:t>
            </a:r>
            <a:endParaRPr lang="fr-FR" sz="750" b="1" dirty="0">
              <a:solidFill>
                <a:srgbClr val="00B0F0"/>
              </a:solidFill>
            </a:endParaRPr>
          </a:p>
        </p:txBody>
      </p:sp>
      <p:sp>
        <p:nvSpPr>
          <p:cNvPr id="78" name="Triangle isocèle 77"/>
          <p:cNvSpPr/>
          <p:nvPr/>
        </p:nvSpPr>
        <p:spPr>
          <a:xfrm>
            <a:off x="4127488" y="4035504"/>
            <a:ext cx="89404" cy="12638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3755548" y="4112880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250</a:t>
            </a:r>
            <a:endParaRPr lang="fr-FR" sz="750" b="1" dirty="0"/>
          </a:p>
        </p:txBody>
      </p:sp>
      <p:grpSp>
        <p:nvGrpSpPr>
          <p:cNvPr id="83" name="Groupe 82"/>
          <p:cNvGrpSpPr/>
          <p:nvPr/>
        </p:nvGrpSpPr>
        <p:grpSpPr>
          <a:xfrm rot="21361867">
            <a:off x="2860080" y="4898358"/>
            <a:ext cx="146355" cy="227320"/>
            <a:chOff x="4533900" y="5793581"/>
            <a:chExt cx="146355" cy="227320"/>
          </a:xfrm>
        </p:grpSpPr>
        <p:sp>
          <p:nvSpPr>
            <p:cNvPr id="80" name="Forme libre 79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Forme libre 81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4" name="Groupe 83"/>
          <p:cNvGrpSpPr/>
          <p:nvPr/>
        </p:nvGrpSpPr>
        <p:grpSpPr>
          <a:xfrm rot="20665183">
            <a:off x="1619104" y="4849837"/>
            <a:ext cx="146355" cy="227320"/>
            <a:chOff x="4533900" y="5793581"/>
            <a:chExt cx="146355" cy="227320"/>
          </a:xfrm>
        </p:grpSpPr>
        <p:sp>
          <p:nvSpPr>
            <p:cNvPr id="85" name="Forme libre 84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Forme libre 85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7" name="Groupe 86"/>
          <p:cNvGrpSpPr/>
          <p:nvPr/>
        </p:nvGrpSpPr>
        <p:grpSpPr>
          <a:xfrm rot="21361867">
            <a:off x="4093924" y="5089946"/>
            <a:ext cx="146355" cy="227320"/>
            <a:chOff x="4533900" y="5793581"/>
            <a:chExt cx="146355" cy="227320"/>
          </a:xfrm>
        </p:grpSpPr>
        <p:sp>
          <p:nvSpPr>
            <p:cNvPr id="88" name="Forme libre 87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Forme libre 88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0" name="Groupe 89"/>
          <p:cNvGrpSpPr/>
          <p:nvPr/>
        </p:nvGrpSpPr>
        <p:grpSpPr>
          <a:xfrm rot="21361867">
            <a:off x="5659083" y="4426266"/>
            <a:ext cx="146355" cy="227320"/>
            <a:chOff x="4533900" y="5793581"/>
            <a:chExt cx="146355" cy="227320"/>
          </a:xfrm>
        </p:grpSpPr>
        <p:sp>
          <p:nvSpPr>
            <p:cNvPr id="91" name="Forme libre 90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Forme libre 91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/>
          <p:cNvGrpSpPr/>
          <p:nvPr/>
        </p:nvGrpSpPr>
        <p:grpSpPr>
          <a:xfrm rot="19768966">
            <a:off x="5255556" y="4592650"/>
            <a:ext cx="146355" cy="227320"/>
            <a:chOff x="4533900" y="5793581"/>
            <a:chExt cx="146355" cy="227320"/>
          </a:xfrm>
        </p:grpSpPr>
        <p:sp>
          <p:nvSpPr>
            <p:cNvPr id="94" name="Forme libre 93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Forme libre 94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6" name="Groupe 95"/>
          <p:cNvGrpSpPr/>
          <p:nvPr/>
        </p:nvGrpSpPr>
        <p:grpSpPr>
          <a:xfrm rot="21361867">
            <a:off x="6987540" y="4786244"/>
            <a:ext cx="146355" cy="227320"/>
            <a:chOff x="4533900" y="5793581"/>
            <a:chExt cx="146355" cy="227320"/>
          </a:xfrm>
        </p:grpSpPr>
        <p:sp>
          <p:nvSpPr>
            <p:cNvPr id="97" name="Forme libre 96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Forme libre 97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21" name="ZoneTexte 420"/>
          <p:cNvSpPr txBox="1"/>
          <p:nvPr/>
        </p:nvSpPr>
        <p:spPr>
          <a:xfrm>
            <a:off x="41278" y="12077700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LD</a:t>
            </a:r>
          </a:p>
          <a:p>
            <a:pPr algn="ctr"/>
            <a:r>
              <a:rPr lang="fr-FR" sz="1000" b="1" dirty="0" smtClean="0"/>
              <a:t>270700Z APR</a:t>
            </a:r>
            <a:endParaRPr lang="fr-FR" sz="1000" b="1" dirty="0"/>
          </a:p>
        </p:txBody>
      </p:sp>
      <p:sp>
        <p:nvSpPr>
          <p:cNvPr id="422" name="ZoneTexte 421"/>
          <p:cNvSpPr txBox="1"/>
          <p:nvPr/>
        </p:nvSpPr>
        <p:spPr>
          <a:xfrm>
            <a:off x="7864005" y="4337644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L1</a:t>
            </a:r>
          </a:p>
          <a:p>
            <a:pPr algn="ctr"/>
            <a:r>
              <a:rPr lang="fr-FR" sz="1000" b="1" dirty="0" smtClean="0"/>
              <a:t>271600Z APR</a:t>
            </a:r>
            <a:endParaRPr lang="fr-FR" sz="1000" b="1" dirty="0"/>
          </a:p>
        </p:txBody>
      </p:sp>
      <p:sp>
        <p:nvSpPr>
          <p:cNvPr id="423" name="ZoneTexte 422"/>
          <p:cNvSpPr txBox="1"/>
          <p:nvPr/>
        </p:nvSpPr>
        <p:spPr>
          <a:xfrm>
            <a:off x="8102" y="5109672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L1</a:t>
            </a:r>
          </a:p>
          <a:p>
            <a:pPr algn="ctr"/>
            <a:r>
              <a:rPr lang="fr-FR" sz="1000" b="1" dirty="0" smtClean="0"/>
              <a:t>271600Z APR</a:t>
            </a:r>
            <a:endParaRPr lang="fr-FR" sz="1000" b="1" dirty="0"/>
          </a:p>
        </p:txBody>
      </p:sp>
      <p:sp>
        <p:nvSpPr>
          <p:cNvPr id="424" name="ZoneTexte 423"/>
          <p:cNvSpPr txBox="1"/>
          <p:nvPr/>
        </p:nvSpPr>
        <p:spPr>
          <a:xfrm>
            <a:off x="8176604" y="2641194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L2</a:t>
            </a:r>
          </a:p>
          <a:p>
            <a:pPr algn="ctr"/>
            <a:r>
              <a:rPr lang="fr-FR" sz="1000" b="1" dirty="0" smtClean="0"/>
              <a:t>271200Z APR</a:t>
            </a:r>
            <a:endParaRPr lang="fr-FR" sz="1000" b="1" dirty="0"/>
          </a:p>
        </p:txBody>
      </p:sp>
      <p:sp>
        <p:nvSpPr>
          <p:cNvPr id="425" name="ZoneTexte 424"/>
          <p:cNvSpPr txBox="1"/>
          <p:nvPr/>
        </p:nvSpPr>
        <p:spPr>
          <a:xfrm>
            <a:off x="-56575" y="2697201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L2</a:t>
            </a:r>
          </a:p>
          <a:p>
            <a:pPr algn="ctr"/>
            <a:r>
              <a:rPr lang="fr-FR" sz="1000" b="1" dirty="0" smtClean="0"/>
              <a:t>271200Z APR</a:t>
            </a:r>
            <a:endParaRPr lang="fr-FR" sz="1000" b="1" dirty="0"/>
          </a:p>
        </p:txBody>
      </p:sp>
      <p:cxnSp>
        <p:nvCxnSpPr>
          <p:cNvPr id="427" name="Connecteur droit avec flèche 426"/>
          <p:cNvCxnSpPr/>
          <p:nvPr/>
        </p:nvCxnSpPr>
        <p:spPr>
          <a:xfrm flipV="1">
            <a:off x="684952" y="211296"/>
            <a:ext cx="0" cy="112631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ZoneTexte 427"/>
          <p:cNvSpPr txBox="1"/>
          <p:nvPr/>
        </p:nvSpPr>
        <p:spPr>
          <a:xfrm>
            <a:off x="386634" y="446633"/>
            <a:ext cx="76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/>
              <a:t>N</a:t>
            </a:r>
            <a:endParaRPr lang="fr-FR" sz="4800" b="1" dirty="0"/>
          </a:p>
        </p:txBody>
      </p:sp>
      <p:sp>
        <p:nvSpPr>
          <p:cNvPr id="429" name="ZoneTexte 428"/>
          <p:cNvSpPr txBox="1"/>
          <p:nvPr/>
        </p:nvSpPr>
        <p:spPr>
          <a:xfrm>
            <a:off x="6538515" y="31099"/>
            <a:ext cx="2891235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	</a:t>
            </a:r>
            <a:r>
              <a:rPr lang="fr-FR" sz="1200" b="1" u="sng" dirty="0" smtClean="0"/>
              <a:t>OPORD N°1</a:t>
            </a:r>
          </a:p>
          <a:p>
            <a:r>
              <a:rPr lang="fr-FR" sz="1200" dirty="0" smtClean="0"/>
              <a:t>Echelle 1/50 000</a:t>
            </a:r>
          </a:p>
          <a:p>
            <a:endParaRPr lang="fr-FR" sz="1200" b="1" dirty="0"/>
          </a:p>
          <a:p>
            <a:r>
              <a:rPr lang="fr-FR" sz="1200" b="1" dirty="0" smtClean="0"/>
              <a:t>	Temps 1</a:t>
            </a:r>
          </a:p>
          <a:p>
            <a:r>
              <a:rPr lang="fr-FR" sz="1200" b="1" dirty="0"/>
              <a:t>	</a:t>
            </a:r>
            <a:r>
              <a:rPr lang="fr-FR" sz="1200" b="1" dirty="0" smtClean="0"/>
              <a:t>Temps 2</a:t>
            </a:r>
          </a:p>
          <a:p>
            <a:r>
              <a:rPr lang="fr-FR" sz="1200" b="1" dirty="0" smtClean="0"/>
              <a:t>	Temps 3</a:t>
            </a:r>
            <a:endParaRPr lang="fr-FR" sz="1200" b="1" dirty="0"/>
          </a:p>
        </p:txBody>
      </p:sp>
      <p:cxnSp>
        <p:nvCxnSpPr>
          <p:cNvPr id="431" name="Connecteur droit 430"/>
          <p:cNvCxnSpPr/>
          <p:nvPr/>
        </p:nvCxnSpPr>
        <p:spPr>
          <a:xfrm>
            <a:off x="6716985" y="759529"/>
            <a:ext cx="741090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Connecteur droit 431"/>
          <p:cNvCxnSpPr/>
          <p:nvPr/>
        </p:nvCxnSpPr>
        <p:spPr>
          <a:xfrm>
            <a:off x="6716985" y="936680"/>
            <a:ext cx="741090" cy="0"/>
          </a:xfrm>
          <a:prstGeom prst="line">
            <a:avLst/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Connecteur droit 432"/>
          <p:cNvCxnSpPr/>
          <p:nvPr/>
        </p:nvCxnSpPr>
        <p:spPr>
          <a:xfrm>
            <a:off x="6726710" y="1081942"/>
            <a:ext cx="741090" cy="0"/>
          </a:xfrm>
          <a:prstGeom prst="line">
            <a:avLst/>
          </a:prstGeom>
          <a:ln w="12700">
            <a:solidFill>
              <a:srgbClr val="0000FF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4" name="Groupe 443"/>
          <p:cNvGrpSpPr/>
          <p:nvPr/>
        </p:nvGrpSpPr>
        <p:grpSpPr>
          <a:xfrm>
            <a:off x="2765735" y="4006762"/>
            <a:ext cx="152651" cy="174594"/>
            <a:chOff x="2393950" y="4035504"/>
            <a:chExt cx="152651" cy="174594"/>
          </a:xfrm>
        </p:grpSpPr>
        <p:sp>
          <p:nvSpPr>
            <p:cNvPr id="439" name="Ellipse 438"/>
            <p:cNvSpPr/>
            <p:nvPr/>
          </p:nvSpPr>
          <p:spPr>
            <a:xfrm>
              <a:off x="2393950" y="4035504"/>
              <a:ext cx="152651" cy="174594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41" name="Connecteur droit 440"/>
            <p:cNvCxnSpPr>
              <a:stCxn id="439" idx="1"/>
              <a:endCxn id="439" idx="5"/>
            </p:cNvCxnSpPr>
            <p:nvPr/>
          </p:nvCxnSpPr>
          <p:spPr>
            <a:xfrm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Connecteur droit 442"/>
            <p:cNvCxnSpPr>
              <a:stCxn id="439" idx="3"/>
              <a:endCxn id="439" idx="7"/>
            </p:cNvCxnSpPr>
            <p:nvPr/>
          </p:nvCxnSpPr>
          <p:spPr>
            <a:xfrm flipV="1"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5" name="Groupe 444"/>
          <p:cNvGrpSpPr/>
          <p:nvPr/>
        </p:nvGrpSpPr>
        <p:grpSpPr>
          <a:xfrm>
            <a:off x="3345759" y="4187355"/>
            <a:ext cx="152651" cy="174594"/>
            <a:chOff x="2393950" y="4035504"/>
            <a:chExt cx="152651" cy="174594"/>
          </a:xfrm>
        </p:grpSpPr>
        <p:sp>
          <p:nvSpPr>
            <p:cNvPr id="446" name="Ellipse 445"/>
            <p:cNvSpPr/>
            <p:nvPr/>
          </p:nvSpPr>
          <p:spPr>
            <a:xfrm>
              <a:off x="2393950" y="4035504"/>
              <a:ext cx="152651" cy="174594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47" name="Connecteur droit 446"/>
            <p:cNvCxnSpPr>
              <a:stCxn id="446" idx="1"/>
              <a:endCxn id="446" idx="5"/>
            </p:cNvCxnSpPr>
            <p:nvPr/>
          </p:nvCxnSpPr>
          <p:spPr>
            <a:xfrm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Connecteur droit 447"/>
            <p:cNvCxnSpPr>
              <a:stCxn id="446" idx="3"/>
              <a:endCxn id="446" idx="7"/>
            </p:cNvCxnSpPr>
            <p:nvPr/>
          </p:nvCxnSpPr>
          <p:spPr>
            <a:xfrm flipV="1"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9" name="Groupe 448"/>
          <p:cNvGrpSpPr/>
          <p:nvPr/>
        </p:nvGrpSpPr>
        <p:grpSpPr>
          <a:xfrm>
            <a:off x="5538131" y="3901049"/>
            <a:ext cx="152651" cy="174594"/>
            <a:chOff x="2393950" y="4035504"/>
            <a:chExt cx="152651" cy="174594"/>
          </a:xfrm>
        </p:grpSpPr>
        <p:sp>
          <p:nvSpPr>
            <p:cNvPr id="450" name="Ellipse 449"/>
            <p:cNvSpPr/>
            <p:nvPr/>
          </p:nvSpPr>
          <p:spPr>
            <a:xfrm>
              <a:off x="2393950" y="4035504"/>
              <a:ext cx="152651" cy="174594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1" name="Connecteur droit 450"/>
            <p:cNvCxnSpPr>
              <a:stCxn id="450" idx="1"/>
              <a:endCxn id="450" idx="5"/>
            </p:cNvCxnSpPr>
            <p:nvPr/>
          </p:nvCxnSpPr>
          <p:spPr>
            <a:xfrm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Connecteur droit 451"/>
            <p:cNvCxnSpPr>
              <a:stCxn id="450" idx="3"/>
              <a:endCxn id="450" idx="7"/>
            </p:cNvCxnSpPr>
            <p:nvPr/>
          </p:nvCxnSpPr>
          <p:spPr>
            <a:xfrm flipV="1"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3" name="ZoneTexte 452"/>
          <p:cNvSpPr txBox="1"/>
          <p:nvPr/>
        </p:nvSpPr>
        <p:spPr>
          <a:xfrm>
            <a:off x="2443198" y="4109551"/>
            <a:ext cx="461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PIA 1</a:t>
            </a:r>
            <a:endParaRPr lang="fr-FR" sz="1000" dirty="0"/>
          </a:p>
        </p:txBody>
      </p:sp>
      <p:sp>
        <p:nvSpPr>
          <p:cNvPr id="454" name="ZoneTexte 453"/>
          <p:cNvSpPr txBox="1"/>
          <p:nvPr/>
        </p:nvSpPr>
        <p:spPr>
          <a:xfrm>
            <a:off x="3347496" y="4308497"/>
            <a:ext cx="461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PIA 2</a:t>
            </a:r>
            <a:endParaRPr lang="fr-FR" sz="1000" dirty="0"/>
          </a:p>
        </p:txBody>
      </p:sp>
      <p:sp>
        <p:nvSpPr>
          <p:cNvPr id="455" name="ZoneTexte 454"/>
          <p:cNvSpPr txBox="1"/>
          <p:nvPr/>
        </p:nvSpPr>
        <p:spPr>
          <a:xfrm>
            <a:off x="5614638" y="3947189"/>
            <a:ext cx="461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PIA 3</a:t>
            </a:r>
            <a:endParaRPr lang="fr-FR" sz="1000" dirty="0"/>
          </a:p>
        </p:txBody>
      </p:sp>
      <p:pic>
        <p:nvPicPr>
          <p:cNvPr id="111" name="Image 1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349" y="7160879"/>
            <a:ext cx="370838" cy="463817"/>
          </a:xfrm>
          <a:prstGeom prst="rect">
            <a:avLst/>
          </a:prstGeom>
        </p:spPr>
      </p:pic>
      <p:pic>
        <p:nvPicPr>
          <p:cNvPr id="112" name="Image 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0082" y="6841266"/>
            <a:ext cx="370838" cy="463817"/>
          </a:xfrm>
          <a:prstGeom prst="rect">
            <a:avLst/>
          </a:prstGeom>
        </p:spPr>
      </p:pic>
      <p:grpSp>
        <p:nvGrpSpPr>
          <p:cNvPr id="113" name="Groupe 112"/>
          <p:cNvGrpSpPr/>
          <p:nvPr/>
        </p:nvGrpSpPr>
        <p:grpSpPr>
          <a:xfrm>
            <a:off x="2393950" y="7731125"/>
            <a:ext cx="717550" cy="333375"/>
            <a:chOff x="2393950" y="7226300"/>
            <a:chExt cx="717550" cy="333375"/>
          </a:xfrm>
        </p:grpSpPr>
        <p:sp>
          <p:nvSpPr>
            <p:cNvPr id="114" name="Forme libre 113"/>
            <p:cNvSpPr/>
            <p:nvPr/>
          </p:nvSpPr>
          <p:spPr>
            <a:xfrm>
              <a:off x="2393950" y="7226300"/>
              <a:ext cx="717550" cy="333375"/>
            </a:xfrm>
            <a:custGeom>
              <a:avLst/>
              <a:gdLst>
                <a:gd name="connsiteX0" fmla="*/ 0 w 717550"/>
                <a:gd name="connsiteY0" fmla="*/ 180975 h 333375"/>
                <a:gd name="connsiteX1" fmla="*/ 288925 w 717550"/>
                <a:gd name="connsiteY1" fmla="*/ 0 h 333375"/>
                <a:gd name="connsiteX2" fmla="*/ 717550 w 717550"/>
                <a:gd name="connsiteY2" fmla="*/ 38100 h 333375"/>
                <a:gd name="connsiteX3" fmla="*/ 688975 w 717550"/>
                <a:gd name="connsiteY3" fmla="*/ 209550 h 333375"/>
                <a:gd name="connsiteX4" fmla="*/ 358775 w 717550"/>
                <a:gd name="connsiteY4" fmla="*/ 146050 h 333375"/>
                <a:gd name="connsiteX5" fmla="*/ 25400 w 717550"/>
                <a:gd name="connsiteY5" fmla="*/ 333375 h 333375"/>
                <a:gd name="connsiteX6" fmla="*/ 0 w 717550"/>
                <a:gd name="connsiteY6" fmla="*/ 180975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7550" h="333375">
                  <a:moveTo>
                    <a:pt x="0" y="180975"/>
                  </a:moveTo>
                  <a:lnTo>
                    <a:pt x="288925" y="0"/>
                  </a:lnTo>
                  <a:lnTo>
                    <a:pt x="717550" y="38100"/>
                  </a:lnTo>
                  <a:lnTo>
                    <a:pt x="688975" y="209550"/>
                  </a:lnTo>
                  <a:lnTo>
                    <a:pt x="358775" y="146050"/>
                  </a:lnTo>
                  <a:lnTo>
                    <a:pt x="25400" y="333375"/>
                  </a:lnTo>
                  <a:lnTo>
                    <a:pt x="0" y="180975"/>
                  </a:lnTo>
                  <a:close/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2502973" y="7348894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2578391" y="7382859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2502339" y="7431425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2435811" y="7388287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2575992" y="7303175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2648308" y="7344417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2657807" y="7258383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2723882" y="7309427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2768317" y="7254412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2801016" y="7325132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Ellipse 124"/>
            <p:cNvSpPr/>
            <p:nvPr/>
          </p:nvSpPr>
          <p:spPr>
            <a:xfrm>
              <a:off x="2855967" y="7261689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2901742" y="7334892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2954732" y="7277271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Ellipse 127"/>
            <p:cNvSpPr/>
            <p:nvPr/>
          </p:nvSpPr>
          <p:spPr>
            <a:xfrm>
              <a:off x="3005899" y="7355146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3034805" y="7286567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2425582" y="7472847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1" name="Groupe 130"/>
          <p:cNvGrpSpPr/>
          <p:nvPr/>
        </p:nvGrpSpPr>
        <p:grpSpPr>
          <a:xfrm>
            <a:off x="5108575" y="7353300"/>
            <a:ext cx="666750" cy="285750"/>
            <a:chOff x="5108575" y="6848475"/>
            <a:chExt cx="666750" cy="285750"/>
          </a:xfrm>
        </p:grpSpPr>
        <p:sp>
          <p:nvSpPr>
            <p:cNvPr id="132" name="Forme libre 131"/>
            <p:cNvSpPr/>
            <p:nvPr/>
          </p:nvSpPr>
          <p:spPr>
            <a:xfrm>
              <a:off x="5108575" y="6848475"/>
              <a:ext cx="666750" cy="285750"/>
            </a:xfrm>
            <a:custGeom>
              <a:avLst/>
              <a:gdLst>
                <a:gd name="connsiteX0" fmla="*/ 79375 w 666750"/>
                <a:gd name="connsiteY0" fmla="*/ 0 h 285750"/>
                <a:gd name="connsiteX1" fmla="*/ 330200 w 666750"/>
                <a:gd name="connsiteY1" fmla="*/ 127000 h 285750"/>
                <a:gd name="connsiteX2" fmla="*/ 631825 w 666750"/>
                <a:gd name="connsiteY2" fmla="*/ 63500 h 285750"/>
                <a:gd name="connsiteX3" fmla="*/ 666750 w 666750"/>
                <a:gd name="connsiteY3" fmla="*/ 200025 h 285750"/>
                <a:gd name="connsiteX4" fmla="*/ 355600 w 666750"/>
                <a:gd name="connsiteY4" fmla="*/ 285750 h 285750"/>
                <a:gd name="connsiteX5" fmla="*/ 0 w 666750"/>
                <a:gd name="connsiteY5" fmla="*/ 101600 h 285750"/>
                <a:gd name="connsiteX6" fmla="*/ 79375 w 666750"/>
                <a:gd name="connsiteY6" fmla="*/ 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285750">
                  <a:moveTo>
                    <a:pt x="79375" y="0"/>
                  </a:moveTo>
                  <a:lnTo>
                    <a:pt x="330200" y="127000"/>
                  </a:lnTo>
                  <a:lnTo>
                    <a:pt x="631825" y="63500"/>
                  </a:lnTo>
                  <a:lnTo>
                    <a:pt x="666750" y="200025"/>
                  </a:lnTo>
                  <a:lnTo>
                    <a:pt x="355600" y="285750"/>
                  </a:lnTo>
                  <a:lnTo>
                    <a:pt x="0" y="101600"/>
                  </a:lnTo>
                  <a:lnTo>
                    <a:pt x="79375" y="0"/>
                  </a:lnTo>
                  <a:close/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3" name="Ellipse 132"/>
            <p:cNvSpPr/>
            <p:nvPr/>
          </p:nvSpPr>
          <p:spPr>
            <a:xfrm>
              <a:off x="5154949" y="6917113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4" name="Ellipse 133"/>
            <p:cNvSpPr/>
            <p:nvPr/>
          </p:nvSpPr>
          <p:spPr>
            <a:xfrm>
              <a:off x="5228088" y="6897399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5" name="Ellipse 134"/>
            <p:cNvSpPr/>
            <p:nvPr/>
          </p:nvSpPr>
          <p:spPr>
            <a:xfrm>
              <a:off x="5250947" y="6967569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6" name="Ellipse 135"/>
            <p:cNvSpPr/>
            <p:nvPr/>
          </p:nvSpPr>
          <p:spPr>
            <a:xfrm>
              <a:off x="5323104" y="6944709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7" name="Ellipse 136"/>
            <p:cNvSpPr/>
            <p:nvPr/>
          </p:nvSpPr>
          <p:spPr>
            <a:xfrm>
              <a:off x="5334610" y="7012327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8" name="Ellipse 137"/>
            <p:cNvSpPr/>
            <p:nvPr/>
          </p:nvSpPr>
          <p:spPr>
            <a:xfrm>
              <a:off x="5416178" y="6997398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Ellipse 138"/>
            <p:cNvSpPr/>
            <p:nvPr/>
          </p:nvSpPr>
          <p:spPr>
            <a:xfrm>
              <a:off x="5444012" y="7061200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Ellipse 139"/>
            <p:cNvSpPr/>
            <p:nvPr/>
          </p:nvSpPr>
          <p:spPr>
            <a:xfrm>
              <a:off x="5506417" y="6985230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1" name="Ellipse 140"/>
            <p:cNvSpPr/>
            <p:nvPr/>
          </p:nvSpPr>
          <p:spPr>
            <a:xfrm>
              <a:off x="5548313" y="7041958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Ellipse 141"/>
            <p:cNvSpPr/>
            <p:nvPr/>
          </p:nvSpPr>
          <p:spPr>
            <a:xfrm>
              <a:off x="5601150" y="6969555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Ellipse 142"/>
            <p:cNvSpPr/>
            <p:nvPr/>
          </p:nvSpPr>
          <p:spPr>
            <a:xfrm>
              <a:off x="5670131" y="7005548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Ellipse 143"/>
            <p:cNvSpPr/>
            <p:nvPr/>
          </p:nvSpPr>
          <p:spPr>
            <a:xfrm>
              <a:off x="5684540" y="6932708"/>
              <a:ext cx="45719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5" name="Groupe 144"/>
          <p:cNvGrpSpPr/>
          <p:nvPr/>
        </p:nvGrpSpPr>
        <p:grpSpPr>
          <a:xfrm>
            <a:off x="2528623" y="6106285"/>
            <a:ext cx="288470" cy="311142"/>
            <a:chOff x="-1747548" y="5885565"/>
            <a:chExt cx="288471" cy="311142"/>
          </a:xfrm>
        </p:grpSpPr>
        <p:sp>
          <p:nvSpPr>
            <p:cNvPr id="146" name="Ellipse 145"/>
            <p:cNvSpPr/>
            <p:nvPr/>
          </p:nvSpPr>
          <p:spPr>
            <a:xfrm>
              <a:off x="-1747548" y="5885565"/>
              <a:ext cx="288471" cy="291398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7" name="Connecteur droit 146"/>
            <p:cNvCxnSpPr/>
            <p:nvPr/>
          </p:nvCxnSpPr>
          <p:spPr>
            <a:xfrm rot="21480000" flipV="1">
              <a:off x="-1705302" y="5974556"/>
              <a:ext cx="216369" cy="159733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147"/>
            <p:cNvCxnSpPr/>
            <p:nvPr/>
          </p:nvCxnSpPr>
          <p:spPr>
            <a:xfrm rot="21480000" flipV="1">
              <a:off x="-1726848" y="5945157"/>
              <a:ext cx="216369" cy="159733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Secteurs 148"/>
            <p:cNvSpPr/>
            <p:nvPr/>
          </p:nvSpPr>
          <p:spPr>
            <a:xfrm rot="5400000">
              <a:off x="-1750697" y="5924972"/>
              <a:ext cx="293588" cy="249882"/>
            </a:xfrm>
            <a:prstGeom prst="pie">
              <a:avLst>
                <a:gd name="adj1" fmla="val 5471612"/>
                <a:gd name="adj2" fmla="val 16200000"/>
              </a:avLst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150" name="Groupe 149"/>
          <p:cNvGrpSpPr/>
          <p:nvPr/>
        </p:nvGrpSpPr>
        <p:grpSpPr>
          <a:xfrm>
            <a:off x="5488260" y="6160447"/>
            <a:ext cx="288470" cy="311142"/>
            <a:chOff x="-1747548" y="5885565"/>
            <a:chExt cx="288471" cy="311142"/>
          </a:xfrm>
        </p:grpSpPr>
        <p:sp>
          <p:nvSpPr>
            <p:cNvPr id="151" name="Ellipse 150"/>
            <p:cNvSpPr/>
            <p:nvPr/>
          </p:nvSpPr>
          <p:spPr>
            <a:xfrm>
              <a:off x="-1747548" y="5885565"/>
              <a:ext cx="288471" cy="291398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2" name="Connecteur droit 151"/>
            <p:cNvCxnSpPr/>
            <p:nvPr/>
          </p:nvCxnSpPr>
          <p:spPr>
            <a:xfrm rot="21480000" flipV="1">
              <a:off x="-1705302" y="5974556"/>
              <a:ext cx="216369" cy="159733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cteur droit 152"/>
            <p:cNvCxnSpPr/>
            <p:nvPr/>
          </p:nvCxnSpPr>
          <p:spPr>
            <a:xfrm rot="21480000" flipV="1">
              <a:off x="-1726848" y="5945157"/>
              <a:ext cx="216369" cy="159733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Secteurs 153"/>
            <p:cNvSpPr/>
            <p:nvPr/>
          </p:nvSpPr>
          <p:spPr>
            <a:xfrm rot="5400000">
              <a:off x="-1750697" y="5924972"/>
              <a:ext cx="293588" cy="249882"/>
            </a:xfrm>
            <a:prstGeom prst="pie">
              <a:avLst>
                <a:gd name="adj1" fmla="val 5471612"/>
                <a:gd name="adj2" fmla="val 16200000"/>
              </a:avLst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pic>
        <p:nvPicPr>
          <p:cNvPr id="155" name="Image 1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7082" y="3514733"/>
            <a:ext cx="542904" cy="679025"/>
          </a:xfrm>
          <a:prstGeom prst="rect">
            <a:avLst/>
          </a:prstGeom>
        </p:spPr>
      </p:pic>
      <p:pic>
        <p:nvPicPr>
          <p:cNvPr id="156" name="Image 1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833" y="2784529"/>
            <a:ext cx="542904" cy="679025"/>
          </a:xfrm>
          <a:prstGeom prst="rect">
            <a:avLst/>
          </a:prstGeom>
        </p:spPr>
      </p:pic>
      <p:grpSp>
        <p:nvGrpSpPr>
          <p:cNvPr id="157" name="Groupe 156"/>
          <p:cNvGrpSpPr/>
          <p:nvPr/>
        </p:nvGrpSpPr>
        <p:grpSpPr>
          <a:xfrm>
            <a:off x="5737894" y="4201599"/>
            <a:ext cx="488949" cy="607132"/>
            <a:chOff x="11188700" y="5303838"/>
            <a:chExt cx="1719263" cy="2151062"/>
          </a:xfrm>
        </p:grpSpPr>
        <p:sp>
          <p:nvSpPr>
            <p:cNvPr id="15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188700" y="5303838"/>
              <a:ext cx="1719263" cy="2151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"/>
            <p:cNvSpPr>
              <a:spLocks/>
            </p:cNvSpPr>
            <p:nvPr/>
          </p:nvSpPr>
          <p:spPr bwMode="auto">
            <a:xfrm>
              <a:off x="11317288" y="5862638"/>
              <a:ext cx="1462088" cy="1463675"/>
            </a:xfrm>
            <a:custGeom>
              <a:avLst/>
              <a:gdLst>
                <a:gd name="T0" fmla="*/ 466 w 921"/>
                <a:gd name="T1" fmla="*/ 922 h 922"/>
                <a:gd name="T2" fmla="*/ 0 w 921"/>
                <a:gd name="T3" fmla="*/ 466 h 922"/>
                <a:gd name="T4" fmla="*/ 466 w 921"/>
                <a:gd name="T5" fmla="*/ 0 h 922"/>
                <a:gd name="T6" fmla="*/ 921 w 921"/>
                <a:gd name="T7" fmla="*/ 461 h 922"/>
                <a:gd name="T8" fmla="*/ 466 w 921"/>
                <a:gd name="T9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1" h="922">
                  <a:moveTo>
                    <a:pt x="466" y="922"/>
                  </a:moveTo>
                  <a:lnTo>
                    <a:pt x="0" y="466"/>
                  </a:lnTo>
                  <a:lnTo>
                    <a:pt x="466" y="0"/>
                  </a:lnTo>
                  <a:lnTo>
                    <a:pt x="921" y="461"/>
                  </a:lnTo>
                  <a:lnTo>
                    <a:pt x="466" y="922"/>
                  </a:lnTo>
                  <a:close/>
                </a:path>
              </a:pathLst>
            </a:custGeom>
            <a:solidFill>
              <a:srgbClr val="FF8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60" name="Group 10"/>
            <p:cNvGrpSpPr>
              <a:grpSpLocks/>
            </p:cNvGrpSpPr>
            <p:nvPr/>
          </p:nvGrpSpPr>
          <p:grpSpPr bwMode="auto">
            <a:xfrm>
              <a:off x="11609388" y="5880100"/>
              <a:ext cx="885825" cy="1411287"/>
              <a:chOff x="7313" y="3704"/>
              <a:chExt cx="558" cy="889"/>
            </a:xfrm>
          </p:grpSpPr>
          <p:sp>
            <p:nvSpPr>
              <p:cNvPr id="165" name="Line 6"/>
              <p:cNvSpPr>
                <a:spLocks noChangeShapeType="1"/>
              </p:cNvSpPr>
              <p:nvPr/>
            </p:nvSpPr>
            <p:spPr bwMode="auto">
              <a:xfrm flipV="1">
                <a:off x="7319" y="3975"/>
                <a:ext cx="547" cy="347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Line 7"/>
              <p:cNvSpPr>
                <a:spLocks noChangeShapeType="1"/>
              </p:cNvSpPr>
              <p:nvPr/>
            </p:nvSpPr>
            <p:spPr bwMode="auto">
              <a:xfrm>
                <a:off x="7313" y="3975"/>
                <a:ext cx="558" cy="347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" name="Freeform 8"/>
              <p:cNvSpPr>
                <a:spLocks/>
              </p:cNvSpPr>
              <p:nvPr/>
            </p:nvSpPr>
            <p:spPr bwMode="auto">
              <a:xfrm>
                <a:off x="7589" y="3704"/>
                <a:ext cx="6" cy="889"/>
              </a:xfrm>
              <a:custGeom>
                <a:avLst/>
                <a:gdLst>
                  <a:gd name="T0" fmla="*/ 6 w 6"/>
                  <a:gd name="T1" fmla="*/ 889 h 889"/>
                  <a:gd name="T2" fmla="*/ 0 w 6"/>
                  <a:gd name="T3" fmla="*/ 0 h 889"/>
                  <a:gd name="T4" fmla="*/ 6 w 6"/>
                  <a:gd name="T5" fmla="*/ 889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889">
                    <a:moveTo>
                      <a:pt x="6" y="889"/>
                    </a:moveTo>
                    <a:lnTo>
                      <a:pt x="0" y="0"/>
                    </a:lnTo>
                    <a:lnTo>
                      <a:pt x="6" y="889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" name="Line 9"/>
              <p:cNvSpPr>
                <a:spLocks noChangeShapeType="1"/>
              </p:cNvSpPr>
              <p:nvPr/>
            </p:nvSpPr>
            <p:spPr bwMode="auto">
              <a:xfrm flipH="1" flipV="1">
                <a:off x="7589" y="3704"/>
                <a:ext cx="6" cy="889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61" name="Group 14"/>
            <p:cNvGrpSpPr>
              <a:grpSpLocks/>
            </p:cNvGrpSpPr>
            <p:nvPr/>
          </p:nvGrpSpPr>
          <p:grpSpPr bwMode="auto">
            <a:xfrm>
              <a:off x="11739563" y="5673725"/>
              <a:ext cx="609600" cy="112712"/>
              <a:chOff x="7395" y="3574"/>
              <a:chExt cx="384" cy="71"/>
            </a:xfrm>
          </p:grpSpPr>
          <p:sp>
            <p:nvSpPr>
              <p:cNvPr id="162" name="Oval 11"/>
              <p:cNvSpPr>
                <a:spLocks noChangeArrowheads="1"/>
              </p:cNvSpPr>
              <p:nvPr/>
            </p:nvSpPr>
            <p:spPr bwMode="auto">
              <a:xfrm>
                <a:off x="7395" y="3574"/>
                <a:ext cx="70" cy="7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Oval 12"/>
              <p:cNvSpPr>
                <a:spLocks noChangeArrowheads="1"/>
              </p:cNvSpPr>
              <p:nvPr/>
            </p:nvSpPr>
            <p:spPr bwMode="auto">
              <a:xfrm>
                <a:off x="7557" y="3574"/>
                <a:ext cx="70" cy="7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" name="Oval 13"/>
              <p:cNvSpPr>
                <a:spLocks noChangeArrowheads="1"/>
              </p:cNvSpPr>
              <p:nvPr/>
            </p:nvSpPr>
            <p:spPr bwMode="auto">
              <a:xfrm>
                <a:off x="7709" y="3574"/>
                <a:ext cx="70" cy="7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pic>
        <p:nvPicPr>
          <p:cNvPr id="169" name="Image 16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4543" y="-97899"/>
            <a:ext cx="608538" cy="761115"/>
          </a:xfrm>
          <a:prstGeom prst="rect">
            <a:avLst/>
          </a:prstGeom>
        </p:spPr>
      </p:pic>
      <p:pic>
        <p:nvPicPr>
          <p:cNvPr id="170" name="Image 16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27469" y="-76788"/>
            <a:ext cx="608538" cy="761115"/>
          </a:xfrm>
          <a:prstGeom prst="rect">
            <a:avLst/>
          </a:prstGeom>
        </p:spPr>
      </p:pic>
      <p:grpSp>
        <p:nvGrpSpPr>
          <p:cNvPr id="171" name="Groupe 170"/>
          <p:cNvGrpSpPr/>
          <p:nvPr/>
        </p:nvGrpSpPr>
        <p:grpSpPr>
          <a:xfrm>
            <a:off x="5027946" y="-101985"/>
            <a:ext cx="520905" cy="667754"/>
            <a:chOff x="10327736" y="6853722"/>
            <a:chExt cx="1719000" cy="2150000"/>
          </a:xfrm>
        </p:grpSpPr>
        <p:grpSp>
          <p:nvGrpSpPr>
            <p:cNvPr id="172" name="Groupe 171"/>
            <p:cNvGrpSpPr/>
            <p:nvPr/>
          </p:nvGrpSpPr>
          <p:grpSpPr>
            <a:xfrm>
              <a:off x="10327736" y="6853722"/>
              <a:ext cx="1719000" cy="2150000"/>
              <a:chOff x="10327736" y="6853722"/>
              <a:chExt cx="1719000" cy="2150000"/>
            </a:xfrm>
          </p:grpSpPr>
          <p:pic>
            <p:nvPicPr>
              <p:cNvPr id="177" name="Image 176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27736" y="6853722"/>
                <a:ext cx="1719000" cy="2150000"/>
              </a:xfrm>
              <a:prstGeom prst="rect">
                <a:avLst/>
              </a:prstGeom>
            </p:spPr>
          </p:pic>
          <p:cxnSp>
            <p:nvCxnSpPr>
              <p:cNvPr id="178" name="Connecteur droit 177"/>
              <p:cNvCxnSpPr/>
              <p:nvPr/>
            </p:nvCxnSpPr>
            <p:spPr>
              <a:xfrm>
                <a:off x="11183804" y="7754770"/>
                <a:ext cx="102231" cy="7954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Group 14"/>
            <p:cNvGrpSpPr>
              <a:grpSpLocks/>
            </p:cNvGrpSpPr>
            <p:nvPr/>
          </p:nvGrpSpPr>
          <p:grpSpPr bwMode="auto">
            <a:xfrm>
              <a:off x="10862071" y="7235822"/>
              <a:ext cx="609600" cy="112712"/>
              <a:chOff x="7395" y="3574"/>
              <a:chExt cx="384" cy="71"/>
            </a:xfrm>
          </p:grpSpPr>
          <p:sp>
            <p:nvSpPr>
              <p:cNvPr id="174" name="Oval 11"/>
              <p:cNvSpPr>
                <a:spLocks noChangeArrowheads="1"/>
              </p:cNvSpPr>
              <p:nvPr/>
            </p:nvSpPr>
            <p:spPr bwMode="auto">
              <a:xfrm>
                <a:off x="7395" y="3574"/>
                <a:ext cx="70" cy="7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" name="Oval 12"/>
              <p:cNvSpPr>
                <a:spLocks noChangeArrowheads="1"/>
              </p:cNvSpPr>
              <p:nvPr/>
            </p:nvSpPr>
            <p:spPr bwMode="auto">
              <a:xfrm>
                <a:off x="7557" y="3574"/>
                <a:ext cx="70" cy="7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Oval 13"/>
              <p:cNvSpPr>
                <a:spLocks noChangeArrowheads="1"/>
              </p:cNvSpPr>
              <p:nvPr/>
            </p:nvSpPr>
            <p:spPr bwMode="auto">
              <a:xfrm>
                <a:off x="7709" y="3574"/>
                <a:ext cx="70" cy="7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pic>
        <p:nvPicPr>
          <p:cNvPr id="180" name="Image 17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77783" y="-102985"/>
            <a:ext cx="542904" cy="679025"/>
          </a:xfrm>
          <a:prstGeom prst="rect">
            <a:avLst/>
          </a:prstGeom>
        </p:spPr>
      </p:pic>
      <p:grpSp>
        <p:nvGrpSpPr>
          <p:cNvPr id="181" name="Groupe 180"/>
          <p:cNvGrpSpPr/>
          <p:nvPr/>
        </p:nvGrpSpPr>
        <p:grpSpPr>
          <a:xfrm>
            <a:off x="1184790" y="36003"/>
            <a:ext cx="418078" cy="477555"/>
            <a:chOff x="12521032" y="1665804"/>
            <a:chExt cx="1719000" cy="2150000"/>
          </a:xfrm>
        </p:grpSpPr>
        <p:pic>
          <p:nvPicPr>
            <p:cNvPr id="182" name="Image 181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2521032" y="1665804"/>
              <a:ext cx="1719000" cy="2150000"/>
            </a:xfrm>
            <a:prstGeom prst="rect">
              <a:avLst/>
            </a:prstGeom>
          </p:spPr>
        </p:pic>
        <p:grpSp>
          <p:nvGrpSpPr>
            <p:cNvPr id="183" name="Groupe 182"/>
            <p:cNvGrpSpPr/>
            <p:nvPr/>
          </p:nvGrpSpPr>
          <p:grpSpPr>
            <a:xfrm rot="16200000">
              <a:off x="13219504" y="2610853"/>
              <a:ext cx="322057" cy="651658"/>
              <a:chOff x="4533900" y="5793581"/>
              <a:chExt cx="146355" cy="227320"/>
            </a:xfrm>
          </p:grpSpPr>
          <p:sp>
            <p:nvSpPr>
              <p:cNvPr id="184" name="Forme libre 183"/>
              <p:cNvSpPr/>
              <p:nvPr/>
            </p:nvSpPr>
            <p:spPr>
              <a:xfrm>
                <a:off x="4533900" y="5793581"/>
                <a:ext cx="54769" cy="223838"/>
              </a:xfrm>
              <a:custGeom>
                <a:avLst/>
                <a:gdLst>
                  <a:gd name="connsiteX0" fmla="*/ 2381 w 54769"/>
                  <a:gd name="connsiteY0" fmla="*/ 0 h 223838"/>
                  <a:gd name="connsiteX1" fmla="*/ 54769 w 54769"/>
                  <a:gd name="connsiteY1" fmla="*/ 45244 h 223838"/>
                  <a:gd name="connsiteX2" fmla="*/ 50006 w 54769"/>
                  <a:gd name="connsiteY2" fmla="*/ 180975 h 223838"/>
                  <a:gd name="connsiteX3" fmla="*/ 0 w 54769"/>
                  <a:gd name="connsiteY3" fmla="*/ 223838 h 223838"/>
                  <a:gd name="connsiteX4" fmla="*/ 0 w 54769"/>
                  <a:gd name="connsiteY4" fmla="*/ 223838 h 223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769" h="223838">
                    <a:moveTo>
                      <a:pt x="2381" y="0"/>
                    </a:moveTo>
                    <a:lnTo>
                      <a:pt x="54769" y="45244"/>
                    </a:lnTo>
                    <a:lnTo>
                      <a:pt x="50006" y="180975"/>
                    </a:lnTo>
                    <a:lnTo>
                      <a:pt x="0" y="223838"/>
                    </a:lnTo>
                    <a:lnTo>
                      <a:pt x="0" y="22383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5" name="Forme libre 184"/>
              <p:cNvSpPr/>
              <p:nvPr/>
            </p:nvSpPr>
            <p:spPr>
              <a:xfrm>
                <a:off x="4630249" y="5806588"/>
                <a:ext cx="50006" cy="214313"/>
              </a:xfrm>
              <a:custGeom>
                <a:avLst/>
                <a:gdLst>
                  <a:gd name="connsiteX0" fmla="*/ 50006 w 50006"/>
                  <a:gd name="connsiteY0" fmla="*/ 0 h 214313"/>
                  <a:gd name="connsiteX1" fmla="*/ 4763 w 50006"/>
                  <a:gd name="connsiteY1" fmla="*/ 28575 h 214313"/>
                  <a:gd name="connsiteX2" fmla="*/ 0 w 50006"/>
                  <a:gd name="connsiteY2" fmla="*/ 171450 h 214313"/>
                  <a:gd name="connsiteX3" fmla="*/ 35719 w 50006"/>
                  <a:gd name="connsiteY3" fmla="*/ 214313 h 214313"/>
                  <a:gd name="connsiteX4" fmla="*/ 35719 w 50006"/>
                  <a:gd name="connsiteY4" fmla="*/ 214313 h 214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006" h="214313">
                    <a:moveTo>
                      <a:pt x="50006" y="0"/>
                    </a:moveTo>
                    <a:lnTo>
                      <a:pt x="4763" y="28575"/>
                    </a:lnTo>
                    <a:lnTo>
                      <a:pt x="0" y="171450"/>
                    </a:lnTo>
                    <a:lnTo>
                      <a:pt x="35719" y="214313"/>
                    </a:lnTo>
                    <a:lnTo>
                      <a:pt x="35719" y="21431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pic>
        <p:nvPicPr>
          <p:cNvPr id="186" name="Image 18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4528" y="40358"/>
            <a:ext cx="608538" cy="761115"/>
          </a:xfrm>
          <a:prstGeom prst="rect">
            <a:avLst/>
          </a:prstGeom>
        </p:spPr>
      </p:pic>
      <p:sp>
        <p:nvSpPr>
          <p:cNvPr id="187" name="ZoneTexte 186"/>
          <p:cNvSpPr txBox="1"/>
          <p:nvPr/>
        </p:nvSpPr>
        <p:spPr>
          <a:xfrm>
            <a:off x="1256460" y="507247"/>
            <a:ext cx="666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BTR60</a:t>
            </a:r>
            <a:endParaRPr lang="fr-FR" sz="1000" dirty="0"/>
          </a:p>
        </p:txBody>
      </p:sp>
      <p:sp>
        <p:nvSpPr>
          <p:cNvPr id="188" name="ZoneTexte 187"/>
          <p:cNvSpPr txBox="1"/>
          <p:nvPr/>
        </p:nvSpPr>
        <p:spPr>
          <a:xfrm>
            <a:off x="4505999" y="440573"/>
            <a:ext cx="86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2       31</a:t>
            </a:r>
            <a:endParaRPr lang="fr-FR" sz="1000" dirty="0"/>
          </a:p>
        </p:txBody>
      </p:sp>
      <p:sp>
        <p:nvSpPr>
          <p:cNvPr id="189" name="ZoneTexte 188"/>
          <p:cNvSpPr txBox="1"/>
          <p:nvPr/>
        </p:nvSpPr>
        <p:spPr>
          <a:xfrm>
            <a:off x="4118285" y="122229"/>
            <a:ext cx="666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Pick-up</a:t>
            </a:r>
            <a:endParaRPr lang="fr-FR" sz="1000" dirty="0"/>
          </a:p>
        </p:txBody>
      </p:sp>
      <p:sp>
        <p:nvSpPr>
          <p:cNvPr id="190" name="ZoneTexte 189"/>
          <p:cNvSpPr txBox="1"/>
          <p:nvPr/>
        </p:nvSpPr>
        <p:spPr>
          <a:xfrm>
            <a:off x="4754111" y="602649"/>
            <a:ext cx="666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</a:rPr>
              <a:t>H+5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191" name="ZoneTexte 190"/>
          <p:cNvSpPr txBox="1"/>
          <p:nvPr/>
        </p:nvSpPr>
        <p:spPr>
          <a:xfrm>
            <a:off x="1578021" y="588264"/>
            <a:ext cx="86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3       31</a:t>
            </a:r>
            <a:endParaRPr lang="fr-FR" sz="1000" dirty="0"/>
          </a:p>
        </p:txBody>
      </p:sp>
      <p:sp>
        <p:nvSpPr>
          <p:cNvPr id="194" name="ZoneTexte 193"/>
          <p:cNvSpPr txBox="1"/>
          <p:nvPr/>
        </p:nvSpPr>
        <p:spPr>
          <a:xfrm>
            <a:off x="1593547" y="922335"/>
            <a:ext cx="666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</a:rPr>
              <a:t>H+5</a:t>
            </a:r>
            <a:endParaRPr lang="fr-FR" sz="1000" dirty="0">
              <a:solidFill>
                <a:srgbClr val="FF0000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848751" y="753468"/>
            <a:ext cx="129032" cy="47796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cteur droit avec flèche 197"/>
          <p:cNvCxnSpPr/>
          <p:nvPr/>
        </p:nvCxnSpPr>
        <p:spPr>
          <a:xfrm>
            <a:off x="4773810" y="620865"/>
            <a:ext cx="129032" cy="47796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9" name="Image 19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7225" y="6994026"/>
            <a:ext cx="403923" cy="505195"/>
          </a:xfrm>
          <a:prstGeom prst="rect">
            <a:avLst/>
          </a:prstGeom>
        </p:spPr>
      </p:pic>
      <p:grpSp>
        <p:nvGrpSpPr>
          <p:cNvPr id="200" name="Groupe 199"/>
          <p:cNvGrpSpPr/>
          <p:nvPr/>
        </p:nvGrpSpPr>
        <p:grpSpPr>
          <a:xfrm>
            <a:off x="3220305" y="764832"/>
            <a:ext cx="764842" cy="561975"/>
            <a:chOff x="10109200" y="2605088"/>
            <a:chExt cx="764842" cy="561975"/>
          </a:xfrm>
        </p:grpSpPr>
        <p:sp>
          <p:nvSpPr>
            <p:cNvPr id="201" name="ZoneTexte 200"/>
            <p:cNvSpPr txBox="1"/>
            <p:nvPr/>
          </p:nvSpPr>
          <p:spPr>
            <a:xfrm>
              <a:off x="10445476" y="2892562"/>
              <a:ext cx="4285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42</a:t>
              </a:r>
              <a:endParaRPr lang="fr-FR" sz="1000" dirty="0"/>
            </a:p>
          </p:txBody>
        </p:sp>
        <p:grpSp>
          <p:nvGrpSpPr>
            <p:cNvPr id="202" name="Group 59"/>
            <p:cNvGrpSpPr>
              <a:grpSpLocks noChangeAspect="1"/>
            </p:cNvGrpSpPr>
            <p:nvPr/>
          </p:nvGrpSpPr>
          <p:grpSpPr bwMode="auto">
            <a:xfrm>
              <a:off x="10109200" y="2605088"/>
              <a:ext cx="449263" cy="561975"/>
              <a:chOff x="6368" y="1641"/>
              <a:chExt cx="283" cy="354"/>
            </a:xfrm>
          </p:grpSpPr>
          <p:sp>
            <p:nvSpPr>
              <p:cNvPr id="203" name="AutoShape 58"/>
              <p:cNvSpPr>
                <a:spLocks noChangeAspect="1" noChangeArrowheads="1" noTextEdit="1"/>
              </p:cNvSpPr>
              <p:nvPr/>
            </p:nvSpPr>
            <p:spPr bwMode="auto">
              <a:xfrm>
                <a:off x="6368" y="1641"/>
                <a:ext cx="283" cy="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" name="Rectangle 60"/>
              <p:cNvSpPr>
                <a:spLocks noChangeArrowheads="1"/>
              </p:cNvSpPr>
              <p:nvPr/>
            </p:nvSpPr>
            <p:spPr bwMode="auto">
              <a:xfrm>
                <a:off x="6389" y="1770"/>
                <a:ext cx="241" cy="167"/>
              </a:xfrm>
              <a:prstGeom prst="rect">
                <a:avLst/>
              </a:prstGeom>
              <a:solidFill>
                <a:srgbClr val="80E0FF"/>
              </a:solidFill>
              <a:ln w="1588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205" name="Group 63"/>
              <p:cNvGrpSpPr>
                <a:grpSpLocks/>
              </p:cNvGrpSpPr>
              <p:nvPr/>
            </p:nvGrpSpPr>
            <p:grpSpPr bwMode="auto">
              <a:xfrm>
                <a:off x="6389" y="1770"/>
                <a:ext cx="239" cy="168"/>
                <a:chOff x="6389" y="1770"/>
                <a:chExt cx="239" cy="168"/>
              </a:xfrm>
            </p:grpSpPr>
            <p:sp>
              <p:nvSpPr>
                <p:cNvPr id="210" name="Freeform 61"/>
                <p:cNvSpPr>
                  <a:spLocks/>
                </p:cNvSpPr>
                <p:nvPr/>
              </p:nvSpPr>
              <p:spPr bwMode="auto">
                <a:xfrm>
                  <a:off x="6389" y="1770"/>
                  <a:ext cx="239" cy="168"/>
                </a:xfrm>
                <a:custGeom>
                  <a:avLst/>
                  <a:gdLst>
                    <a:gd name="T0" fmla="*/ 0 w 239"/>
                    <a:gd name="T1" fmla="*/ 168 h 168"/>
                    <a:gd name="T2" fmla="*/ 239 w 239"/>
                    <a:gd name="T3" fmla="*/ 0 h 168"/>
                    <a:gd name="T4" fmla="*/ 0 w 239"/>
                    <a:gd name="T5" fmla="*/ 168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9" h="168">
                      <a:moveTo>
                        <a:pt x="0" y="168"/>
                      </a:moveTo>
                      <a:lnTo>
                        <a:pt x="239" y="0"/>
                      </a:lnTo>
                      <a:lnTo>
                        <a:pt x="0" y="16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1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6389" y="1770"/>
                  <a:ext cx="239" cy="168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206" name="Group 67"/>
              <p:cNvGrpSpPr>
                <a:grpSpLocks/>
              </p:cNvGrpSpPr>
              <p:nvPr/>
            </p:nvGrpSpPr>
            <p:grpSpPr bwMode="auto">
              <a:xfrm>
                <a:off x="6459" y="1702"/>
                <a:ext cx="100" cy="18"/>
                <a:chOff x="6459" y="1702"/>
                <a:chExt cx="100" cy="18"/>
              </a:xfrm>
            </p:grpSpPr>
            <p:sp>
              <p:nvSpPr>
                <p:cNvPr id="207" name="Oval 64"/>
                <p:cNvSpPr>
                  <a:spLocks noChangeArrowheads="1"/>
                </p:cNvSpPr>
                <p:nvPr/>
              </p:nvSpPr>
              <p:spPr bwMode="auto">
                <a:xfrm>
                  <a:off x="6459" y="1702"/>
                  <a:ext cx="18" cy="18"/>
                </a:xfrm>
                <a:prstGeom prst="ellipse">
                  <a:avLst/>
                </a:prstGeom>
                <a:solidFill>
                  <a:srgbClr val="000000"/>
                </a:solidFill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8" name="Oval 65"/>
                <p:cNvSpPr>
                  <a:spLocks noChangeArrowheads="1"/>
                </p:cNvSpPr>
                <p:nvPr/>
              </p:nvSpPr>
              <p:spPr bwMode="auto">
                <a:xfrm>
                  <a:off x="6501" y="1702"/>
                  <a:ext cx="18" cy="18"/>
                </a:xfrm>
                <a:prstGeom prst="ellipse">
                  <a:avLst/>
                </a:prstGeom>
                <a:solidFill>
                  <a:srgbClr val="000000"/>
                </a:solidFill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9" name="Oval 66"/>
                <p:cNvSpPr>
                  <a:spLocks noChangeArrowheads="1"/>
                </p:cNvSpPr>
                <p:nvPr/>
              </p:nvSpPr>
              <p:spPr bwMode="auto">
                <a:xfrm>
                  <a:off x="6541" y="1702"/>
                  <a:ext cx="18" cy="18"/>
                </a:xfrm>
                <a:prstGeom prst="ellipse">
                  <a:avLst/>
                </a:prstGeom>
                <a:solidFill>
                  <a:srgbClr val="000000"/>
                </a:solidFill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212" name="Triangle isocèle 211"/>
          <p:cNvSpPr/>
          <p:nvPr/>
        </p:nvSpPr>
        <p:spPr>
          <a:xfrm>
            <a:off x="3997820" y="5037717"/>
            <a:ext cx="89404" cy="12638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ZoneTexte 212"/>
          <p:cNvSpPr txBox="1"/>
          <p:nvPr/>
        </p:nvSpPr>
        <p:spPr>
          <a:xfrm>
            <a:off x="3625880" y="5115093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100</a:t>
            </a:r>
            <a:endParaRPr lang="fr-FR" sz="750" b="1" dirty="0"/>
          </a:p>
        </p:txBody>
      </p:sp>
      <p:grpSp>
        <p:nvGrpSpPr>
          <p:cNvPr id="214" name="Groupe 213"/>
          <p:cNvGrpSpPr/>
          <p:nvPr/>
        </p:nvGrpSpPr>
        <p:grpSpPr>
          <a:xfrm>
            <a:off x="6397799" y="11645064"/>
            <a:ext cx="1037043" cy="673650"/>
            <a:chOff x="8564157" y="4106665"/>
            <a:chExt cx="1037043" cy="673650"/>
          </a:xfrm>
        </p:grpSpPr>
        <p:pic>
          <p:nvPicPr>
            <p:cNvPr id="215" name="Image 214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693414" y="4106665"/>
              <a:ext cx="538607" cy="673650"/>
            </a:xfrm>
            <a:prstGeom prst="rect">
              <a:avLst/>
            </a:prstGeom>
          </p:spPr>
        </p:pic>
        <p:sp>
          <p:nvSpPr>
            <p:cNvPr id="216" name="ZoneTexte 215"/>
            <p:cNvSpPr txBox="1"/>
            <p:nvPr/>
          </p:nvSpPr>
          <p:spPr>
            <a:xfrm>
              <a:off x="8564157" y="4487238"/>
              <a:ext cx="10370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4                 42</a:t>
              </a:r>
              <a:endParaRPr lang="fr-FR" sz="1000" dirty="0"/>
            </a:p>
          </p:txBody>
        </p:sp>
        <p:sp>
          <p:nvSpPr>
            <p:cNvPr id="218" name="ZoneTexte 217"/>
            <p:cNvSpPr txBox="1"/>
            <p:nvPr/>
          </p:nvSpPr>
          <p:spPr>
            <a:xfrm>
              <a:off x="9128938" y="4266650"/>
              <a:ext cx="4602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-1+1</a:t>
              </a:r>
              <a:endParaRPr lang="fr-FR" sz="1000" dirty="0"/>
            </a:p>
          </p:txBody>
        </p:sp>
      </p:grpSp>
      <p:grpSp>
        <p:nvGrpSpPr>
          <p:cNvPr id="219" name="Groupe 218"/>
          <p:cNvGrpSpPr/>
          <p:nvPr/>
        </p:nvGrpSpPr>
        <p:grpSpPr>
          <a:xfrm>
            <a:off x="2382842" y="12017413"/>
            <a:ext cx="1026377" cy="673650"/>
            <a:chOff x="8635782" y="9404487"/>
            <a:chExt cx="1026377" cy="673650"/>
          </a:xfrm>
        </p:grpSpPr>
        <p:pic>
          <p:nvPicPr>
            <p:cNvPr id="220" name="Image 21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771355" y="9404487"/>
              <a:ext cx="538607" cy="673650"/>
            </a:xfrm>
            <a:prstGeom prst="rect">
              <a:avLst/>
            </a:prstGeom>
          </p:spPr>
        </p:pic>
        <p:sp>
          <p:nvSpPr>
            <p:cNvPr id="221" name="ZoneTexte 220"/>
            <p:cNvSpPr txBox="1"/>
            <p:nvPr/>
          </p:nvSpPr>
          <p:spPr>
            <a:xfrm>
              <a:off x="8635782" y="9792012"/>
              <a:ext cx="10263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3                 42</a:t>
              </a:r>
              <a:endParaRPr lang="fr-FR" sz="1000" dirty="0"/>
            </a:p>
          </p:txBody>
        </p:sp>
        <p:sp>
          <p:nvSpPr>
            <p:cNvPr id="222" name="ZoneTexte 221"/>
            <p:cNvSpPr txBox="1"/>
            <p:nvPr/>
          </p:nvSpPr>
          <p:spPr>
            <a:xfrm>
              <a:off x="9191106" y="9542929"/>
              <a:ext cx="4602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-1+1</a:t>
              </a:r>
              <a:endParaRPr lang="fr-FR" sz="1000" dirty="0"/>
            </a:p>
          </p:txBody>
        </p:sp>
      </p:grpSp>
      <p:grpSp>
        <p:nvGrpSpPr>
          <p:cNvPr id="224" name="Groupe 223"/>
          <p:cNvGrpSpPr/>
          <p:nvPr/>
        </p:nvGrpSpPr>
        <p:grpSpPr>
          <a:xfrm>
            <a:off x="1225975" y="12163364"/>
            <a:ext cx="1060288" cy="673650"/>
            <a:chOff x="8601872" y="5780045"/>
            <a:chExt cx="1060288" cy="673650"/>
          </a:xfrm>
        </p:grpSpPr>
        <p:pic>
          <p:nvPicPr>
            <p:cNvPr id="225" name="Image 224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733245" y="5780045"/>
              <a:ext cx="538607" cy="673650"/>
            </a:xfrm>
            <a:prstGeom prst="rect">
              <a:avLst/>
            </a:prstGeom>
          </p:spPr>
        </p:pic>
        <p:sp>
          <p:nvSpPr>
            <p:cNvPr id="227" name="ZoneTexte 226"/>
            <p:cNvSpPr txBox="1"/>
            <p:nvPr/>
          </p:nvSpPr>
          <p:spPr>
            <a:xfrm>
              <a:off x="8601872" y="6164686"/>
              <a:ext cx="10602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1                 42</a:t>
              </a:r>
              <a:endParaRPr lang="fr-FR" sz="1000" dirty="0"/>
            </a:p>
          </p:txBody>
        </p:sp>
      </p:grpSp>
      <p:grpSp>
        <p:nvGrpSpPr>
          <p:cNvPr id="228" name="Groupe 227"/>
          <p:cNvGrpSpPr/>
          <p:nvPr/>
        </p:nvGrpSpPr>
        <p:grpSpPr>
          <a:xfrm>
            <a:off x="5204960" y="12090933"/>
            <a:ext cx="1026377" cy="673650"/>
            <a:chOff x="8635782" y="7592266"/>
            <a:chExt cx="1026377" cy="673650"/>
          </a:xfrm>
        </p:grpSpPr>
        <p:pic>
          <p:nvPicPr>
            <p:cNvPr id="229" name="Image 22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771355" y="7592266"/>
              <a:ext cx="538607" cy="673650"/>
            </a:xfrm>
            <a:prstGeom prst="rect">
              <a:avLst/>
            </a:prstGeom>
          </p:spPr>
        </p:pic>
        <p:sp>
          <p:nvSpPr>
            <p:cNvPr id="230" name="ZoneTexte 229"/>
            <p:cNvSpPr txBox="1"/>
            <p:nvPr/>
          </p:nvSpPr>
          <p:spPr>
            <a:xfrm>
              <a:off x="8635782" y="7976918"/>
              <a:ext cx="10263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2                 42</a:t>
              </a:r>
              <a:endParaRPr lang="fr-FR" sz="1000" dirty="0"/>
            </a:p>
          </p:txBody>
        </p:sp>
      </p:grpSp>
      <p:grpSp>
        <p:nvGrpSpPr>
          <p:cNvPr id="231" name="Groupe 230"/>
          <p:cNvGrpSpPr/>
          <p:nvPr/>
        </p:nvGrpSpPr>
        <p:grpSpPr>
          <a:xfrm>
            <a:off x="3437916" y="11880040"/>
            <a:ext cx="495274" cy="765194"/>
            <a:chOff x="8528809" y="4916933"/>
            <a:chExt cx="607519" cy="905092"/>
          </a:xfrm>
        </p:grpSpPr>
        <p:pic>
          <p:nvPicPr>
            <p:cNvPr id="232" name="Image 231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8528809" y="4916933"/>
              <a:ext cx="607519" cy="759840"/>
            </a:xfrm>
            <a:prstGeom prst="rect">
              <a:avLst/>
            </a:prstGeom>
          </p:spPr>
        </p:pic>
        <p:cxnSp>
          <p:nvCxnSpPr>
            <p:cNvPr id="233" name="Connecteur droit 232"/>
            <p:cNvCxnSpPr/>
            <p:nvPr/>
          </p:nvCxnSpPr>
          <p:spPr>
            <a:xfrm>
              <a:off x="8566909" y="5296853"/>
              <a:ext cx="0" cy="5251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4" name="ZoneTexte 233"/>
          <p:cNvSpPr txBox="1"/>
          <p:nvPr/>
        </p:nvSpPr>
        <p:spPr>
          <a:xfrm>
            <a:off x="3588141" y="12414137"/>
            <a:ext cx="1060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270700Z – 271200Z APR</a:t>
            </a:r>
            <a:endParaRPr lang="fr-FR" sz="1000" dirty="0"/>
          </a:p>
        </p:txBody>
      </p:sp>
      <p:cxnSp>
        <p:nvCxnSpPr>
          <p:cNvPr id="235" name="Connecteur droit avec flèche 234"/>
          <p:cNvCxnSpPr/>
          <p:nvPr/>
        </p:nvCxnSpPr>
        <p:spPr>
          <a:xfrm flipV="1">
            <a:off x="5875670" y="12215705"/>
            <a:ext cx="665691" cy="242519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ZoneTexte 235"/>
          <p:cNvSpPr txBox="1"/>
          <p:nvPr/>
        </p:nvSpPr>
        <p:spPr>
          <a:xfrm rot="20581808">
            <a:off x="5745312" y="12195381"/>
            <a:ext cx="85478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00FF"/>
                </a:solidFill>
              </a:rPr>
              <a:t>APP</a:t>
            </a:r>
            <a:endParaRPr lang="fr-FR" sz="750" b="1" dirty="0">
              <a:solidFill>
                <a:srgbClr val="0000FF"/>
              </a:solidFill>
            </a:endParaRPr>
          </a:p>
        </p:txBody>
      </p:sp>
      <p:sp>
        <p:nvSpPr>
          <p:cNvPr id="238" name="ZoneTexte 237"/>
          <p:cNvSpPr txBox="1"/>
          <p:nvPr/>
        </p:nvSpPr>
        <p:spPr>
          <a:xfrm rot="20581808">
            <a:off x="1741865" y="12296325"/>
            <a:ext cx="85478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00FF"/>
                </a:solidFill>
              </a:rPr>
              <a:t>APP</a:t>
            </a:r>
            <a:endParaRPr lang="fr-FR" sz="750" b="1" dirty="0">
              <a:solidFill>
                <a:srgbClr val="0000FF"/>
              </a:solidFill>
            </a:endParaRPr>
          </a:p>
        </p:txBody>
      </p:sp>
      <p:cxnSp>
        <p:nvCxnSpPr>
          <p:cNvPr id="241" name="Connecteur droit avec flèche 240"/>
          <p:cNvCxnSpPr/>
          <p:nvPr/>
        </p:nvCxnSpPr>
        <p:spPr>
          <a:xfrm flipV="1">
            <a:off x="1892257" y="12387774"/>
            <a:ext cx="607988" cy="140509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3" name="Groupe 242"/>
          <p:cNvGrpSpPr/>
          <p:nvPr/>
        </p:nvGrpSpPr>
        <p:grpSpPr>
          <a:xfrm>
            <a:off x="2185242" y="2057298"/>
            <a:ext cx="1026377" cy="673100"/>
            <a:chOff x="10061631" y="9404350"/>
            <a:chExt cx="1026377" cy="673100"/>
          </a:xfrm>
        </p:grpSpPr>
        <p:sp>
          <p:nvSpPr>
            <p:cNvPr id="244" name="ZoneTexte 243"/>
            <p:cNvSpPr txBox="1"/>
            <p:nvPr/>
          </p:nvSpPr>
          <p:spPr>
            <a:xfrm>
              <a:off x="10061631" y="9792012"/>
              <a:ext cx="10263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3                 42</a:t>
              </a:r>
              <a:endParaRPr lang="fr-FR" sz="1000" dirty="0"/>
            </a:p>
          </p:txBody>
        </p:sp>
        <p:sp>
          <p:nvSpPr>
            <p:cNvPr id="245" name="ZoneTexte 244"/>
            <p:cNvSpPr txBox="1"/>
            <p:nvPr/>
          </p:nvSpPr>
          <p:spPr>
            <a:xfrm>
              <a:off x="10626275" y="9539797"/>
              <a:ext cx="4602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-1+1</a:t>
              </a:r>
              <a:endParaRPr lang="fr-FR" sz="1000" dirty="0"/>
            </a:p>
          </p:txBody>
        </p:sp>
        <p:grpSp>
          <p:nvGrpSpPr>
            <p:cNvPr id="246" name="Group 29"/>
            <p:cNvGrpSpPr>
              <a:grpSpLocks noChangeAspect="1"/>
            </p:cNvGrpSpPr>
            <p:nvPr/>
          </p:nvGrpSpPr>
          <p:grpSpPr bwMode="auto">
            <a:xfrm>
              <a:off x="10199688" y="9404350"/>
              <a:ext cx="538162" cy="673100"/>
              <a:chOff x="6425" y="5924"/>
              <a:chExt cx="339" cy="424"/>
            </a:xfrm>
          </p:grpSpPr>
          <p:sp>
            <p:nvSpPr>
              <p:cNvPr id="247" name="AutoShape 28"/>
              <p:cNvSpPr>
                <a:spLocks noChangeAspect="1" noChangeArrowheads="1" noTextEdit="1"/>
              </p:cNvSpPr>
              <p:nvPr/>
            </p:nvSpPr>
            <p:spPr bwMode="auto">
              <a:xfrm>
                <a:off x="6425" y="5924"/>
                <a:ext cx="339" cy="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" name="Rectangle 30"/>
              <p:cNvSpPr>
                <a:spLocks noChangeArrowheads="1"/>
              </p:cNvSpPr>
              <p:nvPr/>
            </p:nvSpPr>
            <p:spPr bwMode="auto">
              <a:xfrm>
                <a:off x="6450" y="6078"/>
                <a:ext cx="289" cy="200"/>
              </a:xfrm>
              <a:prstGeom prst="rect">
                <a:avLst/>
              </a:prstGeom>
              <a:solidFill>
                <a:srgbClr val="80E0FF"/>
              </a:solidFill>
              <a:ln w="317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249" name="Group 34"/>
              <p:cNvGrpSpPr>
                <a:grpSpLocks/>
              </p:cNvGrpSpPr>
              <p:nvPr/>
            </p:nvGrpSpPr>
            <p:grpSpPr bwMode="auto">
              <a:xfrm>
                <a:off x="6449" y="6074"/>
                <a:ext cx="286" cy="199"/>
                <a:chOff x="6449" y="6074"/>
                <a:chExt cx="286" cy="199"/>
              </a:xfrm>
            </p:grpSpPr>
            <p:sp>
              <p:nvSpPr>
                <p:cNvPr id="251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6449" y="6074"/>
                  <a:ext cx="286" cy="195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52" name="Line 32"/>
                <p:cNvSpPr>
                  <a:spLocks noChangeShapeType="1"/>
                </p:cNvSpPr>
                <p:nvPr/>
              </p:nvSpPr>
              <p:spPr bwMode="auto">
                <a:xfrm>
                  <a:off x="6450" y="6074"/>
                  <a:ext cx="285" cy="19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53" name="Freeform 33"/>
                <p:cNvSpPr>
                  <a:spLocks/>
                </p:cNvSpPr>
                <p:nvPr/>
              </p:nvSpPr>
              <p:spPr bwMode="auto">
                <a:xfrm>
                  <a:off x="6503" y="6122"/>
                  <a:ext cx="180" cy="105"/>
                </a:xfrm>
                <a:custGeom>
                  <a:avLst/>
                  <a:gdLst>
                    <a:gd name="T0" fmla="*/ 44 w 180"/>
                    <a:gd name="T1" fmla="*/ 105 h 105"/>
                    <a:gd name="T2" fmla="*/ 42 w 180"/>
                    <a:gd name="T3" fmla="*/ 103 h 105"/>
                    <a:gd name="T4" fmla="*/ 37 w 180"/>
                    <a:gd name="T5" fmla="*/ 103 h 105"/>
                    <a:gd name="T6" fmla="*/ 30 w 180"/>
                    <a:gd name="T7" fmla="*/ 101 h 105"/>
                    <a:gd name="T8" fmla="*/ 22 w 180"/>
                    <a:gd name="T9" fmla="*/ 96 h 105"/>
                    <a:gd name="T10" fmla="*/ 14 w 180"/>
                    <a:gd name="T11" fmla="*/ 91 h 105"/>
                    <a:gd name="T12" fmla="*/ 7 w 180"/>
                    <a:gd name="T13" fmla="*/ 81 h 105"/>
                    <a:gd name="T14" fmla="*/ 2 w 180"/>
                    <a:gd name="T15" fmla="*/ 69 h 105"/>
                    <a:gd name="T16" fmla="*/ 0 w 180"/>
                    <a:gd name="T17" fmla="*/ 52 h 105"/>
                    <a:gd name="T18" fmla="*/ 2 w 180"/>
                    <a:gd name="T19" fmla="*/ 33 h 105"/>
                    <a:gd name="T20" fmla="*/ 7 w 180"/>
                    <a:gd name="T21" fmla="*/ 21 h 105"/>
                    <a:gd name="T22" fmla="*/ 14 w 180"/>
                    <a:gd name="T23" fmla="*/ 12 h 105"/>
                    <a:gd name="T24" fmla="*/ 22 w 180"/>
                    <a:gd name="T25" fmla="*/ 5 h 105"/>
                    <a:gd name="T26" fmla="*/ 30 w 180"/>
                    <a:gd name="T27" fmla="*/ 2 h 105"/>
                    <a:gd name="T28" fmla="*/ 37 w 180"/>
                    <a:gd name="T29" fmla="*/ 0 h 105"/>
                    <a:gd name="T30" fmla="*/ 42 w 180"/>
                    <a:gd name="T31" fmla="*/ 0 h 105"/>
                    <a:gd name="T32" fmla="*/ 46 w 180"/>
                    <a:gd name="T33" fmla="*/ 0 h 105"/>
                    <a:gd name="T34" fmla="*/ 137 w 180"/>
                    <a:gd name="T35" fmla="*/ 0 h 105"/>
                    <a:gd name="T36" fmla="*/ 139 w 180"/>
                    <a:gd name="T37" fmla="*/ 0 h 105"/>
                    <a:gd name="T38" fmla="*/ 142 w 180"/>
                    <a:gd name="T39" fmla="*/ 0 h 105"/>
                    <a:gd name="T40" fmla="*/ 149 w 180"/>
                    <a:gd name="T41" fmla="*/ 2 h 105"/>
                    <a:gd name="T42" fmla="*/ 158 w 180"/>
                    <a:gd name="T43" fmla="*/ 7 h 105"/>
                    <a:gd name="T44" fmla="*/ 166 w 180"/>
                    <a:gd name="T45" fmla="*/ 14 h 105"/>
                    <a:gd name="T46" fmla="*/ 173 w 180"/>
                    <a:gd name="T47" fmla="*/ 23 h 105"/>
                    <a:gd name="T48" fmla="*/ 176 w 180"/>
                    <a:gd name="T49" fmla="*/ 36 h 105"/>
                    <a:gd name="T50" fmla="*/ 180 w 180"/>
                    <a:gd name="T51" fmla="*/ 53 h 105"/>
                    <a:gd name="T52" fmla="*/ 176 w 180"/>
                    <a:gd name="T53" fmla="*/ 69 h 105"/>
                    <a:gd name="T54" fmla="*/ 173 w 180"/>
                    <a:gd name="T55" fmla="*/ 82 h 105"/>
                    <a:gd name="T56" fmla="*/ 166 w 180"/>
                    <a:gd name="T57" fmla="*/ 91 h 105"/>
                    <a:gd name="T58" fmla="*/ 158 w 180"/>
                    <a:gd name="T59" fmla="*/ 98 h 105"/>
                    <a:gd name="T60" fmla="*/ 151 w 180"/>
                    <a:gd name="T61" fmla="*/ 101 h 105"/>
                    <a:gd name="T62" fmla="*/ 144 w 180"/>
                    <a:gd name="T63" fmla="*/ 103 h 105"/>
                    <a:gd name="T64" fmla="*/ 139 w 180"/>
                    <a:gd name="T65" fmla="*/ 103 h 105"/>
                    <a:gd name="T66" fmla="*/ 137 w 180"/>
                    <a:gd name="T67" fmla="*/ 105 h 105"/>
                    <a:gd name="T68" fmla="*/ 44 w 180"/>
                    <a:gd name="T69" fmla="*/ 105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0" h="105">
                      <a:moveTo>
                        <a:pt x="44" y="105"/>
                      </a:moveTo>
                      <a:lnTo>
                        <a:pt x="42" y="103"/>
                      </a:lnTo>
                      <a:lnTo>
                        <a:pt x="37" y="103"/>
                      </a:lnTo>
                      <a:lnTo>
                        <a:pt x="30" y="101"/>
                      </a:lnTo>
                      <a:lnTo>
                        <a:pt x="22" y="96"/>
                      </a:lnTo>
                      <a:lnTo>
                        <a:pt x="14" y="91"/>
                      </a:lnTo>
                      <a:lnTo>
                        <a:pt x="7" y="81"/>
                      </a:lnTo>
                      <a:lnTo>
                        <a:pt x="2" y="69"/>
                      </a:lnTo>
                      <a:lnTo>
                        <a:pt x="0" y="52"/>
                      </a:lnTo>
                      <a:lnTo>
                        <a:pt x="2" y="33"/>
                      </a:lnTo>
                      <a:lnTo>
                        <a:pt x="7" y="21"/>
                      </a:lnTo>
                      <a:lnTo>
                        <a:pt x="14" y="12"/>
                      </a:lnTo>
                      <a:lnTo>
                        <a:pt x="22" y="5"/>
                      </a:lnTo>
                      <a:lnTo>
                        <a:pt x="30" y="2"/>
                      </a:lnTo>
                      <a:lnTo>
                        <a:pt x="37" y="0"/>
                      </a:lnTo>
                      <a:lnTo>
                        <a:pt x="42" y="0"/>
                      </a:lnTo>
                      <a:lnTo>
                        <a:pt x="46" y="0"/>
                      </a:lnTo>
                      <a:lnTo>
                        <a:pt x="137" y="0"/>
                      </a:lnTo>
                      <a:lnTo>
                        <a:pt x="139" y="0"/>
                      </a:lnTo>
                      <a:lnTo>
                        <a:pt x="142" y="0"/>
                      </a:lnTo>
                      <a:lnTo>
                        <a:pt x="149" y="2"/>
                      </a:lnTo>
                      <a:lnTo>
                        <a:pt x="158" y="7"/>
                      </a:lnTo>
                      <a:lnTo>
                        <a:pt x="166" y="14"/>
                      </a:lnTo>
                      <a:lnTo>
                        <a:pt x="173" y="23"/>
                      </a:lnTo>
                      <a:lnTo>
                        <a:pt x="176" y="36"/>
                      </a:lnTo>
                      <a:lnTo>
                        <a:pt x="180" y="53"/>
                      </a:lnTo>
                      <a:lnTo>
                        <a:pt x="176" y="69"/>
                      </a:lnTo>
                      <a:lnTo>
                        <a:pt x="173" y="82"/>
                      </a:lnTo>
                      <a:lnTo>
                        <a:pt x="166" y="91"/>
                      </a:lnTo>
                      <a:lnTo>
                        <a:pt x="158" y="98"/>
                      </a:lnTo>
                      <a:lnTo>
                        <a:pt x="151" y="101"/>
                      </a:lnTo>
                      <a:lnTo>
                        <a:pt x="144" y="103"/>
                      </a:lnTo>
                      <a:lnTo>
                        <a:pt x="139" y="103"/>
                      </a:lnTo>
                      <a:lnTo>
                        <a:pt x="137" y="105"/>
                      </a:lnTo>
                      <a:lnTo>
                        <a:pt x="44" y="105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250" name="Rectangle 35"/>
              <p:cNvSpPr>
                <a:spLocks noChangeArrowheads="1"/>
              </p:cNvSpPr>
              <p:nvPr/>
            </p:nvSpPr>
            <p:spPr bwMode="auto">
              <a:xfrm>
                <a:off x="6588" y="5979"/>
                <a:ext cx="5" cy="47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254" name="Groupe 253"/>
          <p:cNvGrpSpPr/>
          <p:nvPr/>
        </p:nvGrpSpPr>
        <p:grpSpPr>
          <a:xfrm>
            <a:off x="4965098" y="1887544"/>
            <a:ext cx="1037043" cy="673100"/>
            <a:chOff x="11356925" y="4105275"/>
            <a:chExt cx="1037043" cy="673100"/>
          </a:xfrm>
        </p:grpSpPr>
        <p:sp>
          <p:nvSpPr>
            <p:cNvPr id="255" name="ZoneTexte 254"/>
            <p:cNvSpPr txBox="1"/>
            <p:nvPr/>
          </p:nvSpPr>
          <p:spPr>
            <a:xfrm>
              <a:off x="11356925" y="4488469"/>
              <a:ext cx="10370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4                 42</a:t>
              </a:r>
              <a:endParaRPr lang="fr-FR" sz="1000" dirty="0"/>
            </a:p>
          </p:txBody>
        </p:sp>
        <p:sp>
          <p:nvSpPr>
            <p:cNvPr id="256" name="ZoneTexte 255"/>
            <p:cNvSpPr txBox="1"/>
            <p:nvPr/>
          </p:nvSpPr>
          <p:spPr>
            <a:xfrm>
              <a:off x="11916904" y="4260271"/>
              <a:ext cx="4602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-1+1</a:t>
              </a:r>
              <a:endParaRPr lang="fr-FR" sz="1000" dirty="0"/>
            </a:p>
          </p:txBody>
        </p:sp>
        <p:grpSp>
          <p:nvGrpSpPr>
            <p:cNvPr id="257" name="Group 92"/>
            <p:cNvGrpSpPr>
              <a:grpSpLocks noChangeAspect="1"/>
            </p:cNvGrpSpPr>
            <p:nvPr/>
          </p:nvGrpSpPr>
          <p:grpSpPr bwMode="auto">
            <a:xfrm>
              <a:off x="11496675" y="4105275"/>
              <a:ext cx="538163" cy="673100"/>
              <a:chOff x="7242" y="2586"/>
              <a:chExt cx="339" cy="424"/>
            </a:xfrm>
          </p:grpSpPr>
          <p:sp>
            <p:nvSpPr>
              <p:cNvPr id="258" name="AutoShape 91"/>
              <p:cNvSpPr>
                <a:spLocks noChangeAspect="1" noChangeArrowheads="1" noTextEdit="1"/>
              </p:cNvSpPr>
              <p:nvPr/>
            </p:nvSpPr>
            <p:spPr bwMode="auto">
              <a:xfrm>
                <a:off x="7242" y="2586"/>
                <a:ext cx="339" cy="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" name="Rectangle 93"/>
              <p:cNvSpPr>
                <a:spLocks noChangeArrowheads="1"/>
              </p:cNvSpPr>
              <p:nvPr/>
            </p:nvSpPr>
            <p:spPr bwMode="auto">
              <a:xfrm>
                <a:off x="7267" y="2740"/>
                <a:ext cx="289" cy="200"/>
              </a:xfrm>
              <a:prstGeom prst="rect">
                <a:avLst/>
              </a:prstGeom>
              <a:solidFill>
                <a:srgbClr val="80E0FF"/>
              </a:solidFill>
              <a:ln w="3175">
                <a:solidFill>
                  <a:srgbClr val="000000"/>
                </a:solidFill>
                <a:prstDash val="lgDash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260" name="Group 99"/>
              <p:cNvGrpSpPr>
                <a:grpSpLocks/>
              </p:cNvGrpSpPr>
              <p:nvPr/>
            </p:nvGrpSpPr>
            <p:grpSpPr bwMode="auto">
              <a:xfrm>
                <a:off x="7339" y="2761"/>
                <a:ext cx="145" cy="146"/>
                <a:chOff x="7339" y="2761"/>
                <a:chExt cx="145" cy="146"/>
              </a:xfrm>
            </p:grpSpPr>
            <p:sp>
              <p:nvSpPr>
                <p:cNvPr id="262" name="Freeform 94"/>
                <p:cNvSpPr>
                  <a:spLocks/>
                </p:cNvSpPr>
                <p:nvPr/>
              </p:nvSpPr>
              <p:spPr bwMode="auto">
                <a:xfrm>
                  <a:off x="7403" y="2874"/>
                  <a:ext cx="24" cy="33"/>
                </a:xfrm>
                <a:custGeom>
                  <a:avLst/>
                  <a:gdLst>
                    <a:gd name="T0" fmla="*/ 0 w 24"/>
                    <a:gd name="T1" fmla="*/ 33 h 33"/>
                    <a:gd name="T2" fmla="*/ 0 w 24"/>
                    <a:gd name="T3" fmla="*/ 0 h 33"/>
                    <a:gd name="T4" fmla="*/ 9 w 24"/>
                    <a:gd name="T5" fmla="*/ 0 h 33"/>
                    <a:gd name="T6" fmla="*/ 9 w 24"/>
                    <a:gd name="T7" fmla="*/ 27 h 33"/>
                    <a:gd name="T8" fmla="*/ 24 w 24"/>
                    <a:gd name="T9" fmla="*/ 27 h 33"/>
                    <a:gd name="T10" fmla="*/ 24 w 24"/>
                    <a:gd name="T11" fmla="*/ 33 h 33"/>
                    <a:gd name="T12" fmla="*/ 0 w 24"/>
                    <a:gd name="T1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" h="33">
                      <a:moveTo>
                        <a:pt x="0" y="33"/>
                      </a:move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9" y="27"/>
                      </a:lnTo>
                      <a:lnTo>
                        <a:pt x="24" y="27"/>
                      </a:lnTo>
                      <a:lnTo>
                        <a:pt x="24" y="3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63" name="Freeform 95"/>
                <p:cNvSpPr>
                  <a:spLocks/>
                </p:cNvSpPr>
                <p:nvPr/>
              </p:nvSpPr>
              <p:spPr bwMode="auto">
                <a:xfrm>
                  <a:off x="7339" y="2761"/>
                  <a:ext cx="145" cy="78"/>
                </a:xfrm>
                <a:custGeom>
                  <a:avLst/>
                  <a:gdLst>
                    <a:gd name="T0" fmla="*/ 35 w 145"/>
                    <a:gd name="T1" fmla="*/ 78 h 78"/>
                    <a:gd name="T2" fmla="*/ 34 w 145"/>
                    <a:gd name="T3" fmla="*/ 76 h 78"/>
                    <a:gd name="T4" fmla="*/ 28 w 145"/>
                    <a:gd name="T5" fmla="*/ 76 h 78"/>
                    <a:gd name="T6" fmla="*/ 23 w 145"/>
                    <a:gd name="T7" fmla="*/ 74 h 78"/>
                    <a:gd name="T8" fmla="*/ 17 w 145"/>
                    <a:gd name="T9" fmla="*/ 71 h 78"/>
                    <a:gd name="T10" fmla="*/ 10 w 145"/>
                    <a:gd name="T11" fmla="*/ 68 h 78"/>
                    <a:gd name="T12" fmla="*/ 5 w 145"/>
                    <a:gd name="T13" fmla="*/ 59 h 78"/>
                    <a:gd name="T14" fmla="*/ 1 w 145"/>
                    <a:gd name="T15" fmla="*/ 51 h 78"/>
                    <a:gd name="T16" fmla="*/ 0 w 145"/>
                    <a:gd name="T17" fmla="*/ 37 h 78"/>
                    <a:gd name="T18" fmla="*/ 1 w 145"/>
                    <a:gd name="T19" fmla="*/ 23 h 78"/>
                    <a:gd name="T20" fmla="*/ 5 w 145"/>
                    <a:gd name="T21" fmla="*/ 13 h 78"/>
                    <a:gd name="T22" fmla="*/ 10 w 145"/>
                    <a:gd name="T23" fmla="*/ 8 h 78"/>
                    <a:gd name="T24" fmla="*/ 17 w 145"/>
                    <a:gd name="T25" fmla="*/ 3 h 78"/>
                    <a:gd name="T26" fmla="*/ 23 w 145"/>
                    <a:gd name="T27" fmla="*/ 1 h 78"/>
                    <a:gd name="T28" fmla="*/ 28 w 145"/>
                    <a:gd name="T29" fmla="*/ 0 h 78"/>
                    <a:gd name="T30" fmla="*/ 34 w 145"/>
                    <a:gd name="T31" fmla="*/ 0 h 78"/>
                    <a:gd name="T32" fmla="*/ 35 w 145"/>
                    <a:gd name="T33" fmla="*/ 0 h 78"/>
                    <a:gd name="T34" fmla="*/ 111 w 145"/>
                    <a:gd name="T35" fmla="*/ 0 h 78"/>
                    <a:gd name="T36" fmla="*/ 113 w 145"/>
                    <a:gd name="T37" fmla="*/ 0 h 78"/>
                    <a:gd name="T38" fmla="*/ 117 w 145"/>
                    <a:gd name="T39" fmla="*/ 0 h 78"/>
                    <a:gd name="T40" fmla="*/ 122 w 145"/>
                    <a:gd name="T41" fmla="*/ 1 h 78"/>
                    <a:gd name="T42" fmla="*/ 128 w 145"/>
                    <a:gd name="T43" fmla="*/ 5 h 78"/>
                    <a:gd name="T44" fmla="*/ 135 w 145"/>
                    <a:gd name="T45" fmla="*/ 10 h 78"/>
                    <a:gd name="T46" fmla="*/ 140 w 145"/>
                    <a:gd name="T47" fmla="*/ 15 h 78"/>
                    <a:gd name="T48" fmla="*/ 144 w 145"/>
                    <a:gd name="T49" fmla="*/ 25 h 78"/>
                    <a:gd name="T50" fmla="*/ 145 w 145"/>
                    <a:gd name="T51" fmla="*/ 39 h 78"/>
                    <a:gd name="T52" fmla="*/ 144 w 145"/>
                    <a:gd name="T53" fmla="*/ 51 h 78"/>
                    <a:gd name="T54" fmla="*/ 140 w 145"/>
                    <a:gd name="T55" fmla="*/ 61 h 78"/>
                    <a:gd name="T56" fmla="*/ 135 w 145"/>
                    <a:gd name="T57" fmla="*/ 68 h 78"/>
                    <a:gd name="T58" fmla="*/ 128 w 145"/>
                    <a:gd name="T59" fmla="*/ 73 h 78"/>
                    <a:gd name="T60" fmla="*/ 123 w 145"/>
                    <a:gd name="T61" fmla="*/ 74 h 78"/>
                    <a:gd name="T62" fmla="*/ 117 w 145"/>
                    <a:gd name="T63" fmla="*/ 76 h 78"/>
                    <a:gd name="T64" fmla="*/ 113 w 145"/>
                    <a:gd name="T65" fmla="*/ 76 h 78"/>
                    <a:gd name="T66" fmla="*/ 111 w 145"/>
                    <a:gd name="T67" fmla="*/ 78 h 78"/>
                    <a:gd name="T68" fmla="*/ 35 w 145"/>
                    <a:gd name="T69" fmla="*/ 78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45" h="78">
                      <a:moveTo>
                        <a:pt x="35" y="78"/>
                      </a:moveTo>
                      <a:lnTo>
                        <a:pt x="34" y="76"/>
                      </a:lnTo>
                      <a:lnTo>
                        <a:pt x="28" y="76"/>
                      </a:lnTo>
                      <a:lnTo>
                        <a:pt x="23" y="74"/>
                      </a:lnTo>
                      <a:lnTo>
                        <a:pt x="17" y="71"/>
                      </a:lnTo>
                      <a:lnTo>
                        <a:pt x="10" y="68"/>
                      </a:lnTo>
                      <a:lnTo>
                        <a:pt x="5" y="59"/>
                      </a:lnTo>
                      <a:lnTo>
                        <a:pt x="1" y="51"/>
                      </a:lnTo>
                      <a:lnTo>
                        <a:pt x="0" y="37"/>
                      </a:lnTo>
                      <a:lnTo>
                        <a:pt x="1" y="23"/>
                      </a:lnTo>
                      <a:lnTo>
                        <a:pt x="5" y="13"/>
                      </a:lnTo>
                      <a:lnTo>
                        <a:pt x="10" y="8"/>
                      </a:lnTo>
                      <a:lnTo>
                        <a:pt x="17" y="3"/>
                      </a:lnTo>
                      <a:lnTo>
                        <a:pt x="23" y="1"/>
                      </a:lnTo>
                      <a:lnTo>
                        <a:pt x="28" y="0"/>
                      </a:lnTo>
                      <a:lnTo>
                        <a:pt x="34" y="0"/>
                      </a:lnTo>
                      <a:lnTo>
                        <a:pt x="35" y="0"/>
                      </a:lnTo>
                      <a:lnTo>
                        <a:pt x="111" y="0"/>
                      </a:lnTo>
                      <a:lnTo>
                        <a:pt x="113" y="0"/>
                      </a:lnTo>
                      <a:lnTo>
                        <a:pt x="117" y="0"/>
                      </a:lnTo>
                      <a:lnTo>
                        <a:pt x="122" y="1"/>
                      </a:lnTo>
                      <a:lnTo>
                        <a:pt x="128" y="5"/>
                      </a:lnTo>
                      <a:lnTo>
                        <a:pt x="135" y="10"/>
                      </a:lnTo>
                      <a:lnTo>
                        <a:pt x="140" y="15"/>
                      </a:lnTo>
                      <a:lnTo>
                        <a:pt x="144" y="25"/>
                      </a:lnTo>
                      <a:lnTo>
                        <a:pt x="145" y="39"/>
                      </a:lnTo>
                      <a:lnTo>
                        <a:pt x="144" y="51"/>
                      </a:lnTo>
                      <a:lnTo>
                        <a:pt x="140" y="61"/>
                      </a:lnTo>
                      <a:lnTo>
                        <a:pt x="135" y="68"/>
                      </a:lnTo>
                      <a:lnTo>
                        <a:pt x="128" y="73"/>
                      </a:lnTo>
                      <a:lnTo>
                        <a:pt x="123" y="74"/>
                      </a:lnTo>
                      <a:lnTo>
                        <a:pt x="117" y="76"/>
                      </a:lnTo>
                      <a:lnTo>
                        <a:pt x="113" y="76"/>
                      </a:lnTo>
                      <a:lnTo>
                        <a:pt x="111" y="78"/>
                      </a:lnTo>
                      <a:lnTo>
                        <a:pt x="35" y="78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64" name="Oval 96"/>
                <p:cNvSpPr>
                  <a:spLocks noChangeArrowheads="1"/>
                </p:cNvSpPr>
                <p:nvPr/>
              </p:nvSpPr>
              <p:spPr bwMode="auto">
                <a:xfrm>
                  <a:off x="7352" y="2840"/>
                  <a:ext cx="22" cy="22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65" name="Oval 97"/>
                <p:cNvSpPr>
                  <a:spLocks noChangeArrowheads="1"/>
                </p:cNvSpPr>
                <p:nvPr/>
              </p:nvSpPr>
              <p:spPr bwMode="auto">
                <a:xfrm>
                  <a:off x="7403" y="2840"/>
                  <a:ext cx="22" cy="22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66" name="Oval 98"/>
                <p:cNvSpPr>
                  <a:spLocks noChangeArrowheads="1"/>
                </p:cNvSpPr>
                <p:nvPr/>
              </p:nvSpPr>
              <p:spPr bwMode="auto">
                <a:xfrm>
                  <a:off x="7454" y="2840"/>
                  <a:ext cx="22" cy="22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261" name="Rectangle 100"/>
              <p:cNvSpPr>
                <a:spLocks noChangeArrowheads="1"/>
              </p:cNvSpPr>
              <p:nvPr/>
            </p:nvSpPr>
            <p:spPr bwMode="auto">
              <a:xfrm>
                <a:off x="7405" y="2641"/>
                <a:ext cx="5" cy="47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267" name="Groupe 266"/>
          <p:cNvGrpSpPr/>
          <p:nvPr/>
        </p:nvGrpSpPr>
        <p:grpSpPr>
          <a:xfrm>
            <a:off x="6109145" y="3875764"/>
            <a:ext cx="1026377" cy="673100"/>
            <a:chOff x="10067400" y="7593013"/>
            <a:chExt cx="1026377" cy="673100"/>
          </a:xfrm>
        </p:grpSpPr>
        <p:sp>
          <p:nvSpPr>
            <p:cNvPr id="268" name="ZoneTexte 267"/>
            <p:cNvSpPr txBox="1"/>
            <p:nvPr/>
          </p:nvSpPr>
          <p:spPr>
            <a:xfrm>
              <a:off x="10067400" y="7976917"/>
              <a:ext cx="10263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2                 42</a:t>
              </a:r>
              <a:endParaRPr lang="fr-FR" sz="1000" dirty="0"/>
            </a:p>
          </p:txBody>
        </p:sp>
        <p:sp>
          <p:nvSpPr>
            <p:cNvPr id="26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10199688" y="7593013"/>
              <a:ext cx="538162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0" name="Rectangle 18"/>
            <p:cNvSpPr>
              <a:spLocks noChangeArrowheads="1"/>
            </p:cNvSpPr>
            <p:nvPr/>
          </p:nvSpPr>
          <p:spPr bwMode="auto">
            <a:xfrm>
              <a:off x="10239375" y="7837488"/>
              <a:ext cx="458787" cy="317500"/>
            </a:xfrm>
            <a:prstGeom prst="rect">
              <a:avLst/>
            </a:prstGeom>
            <a:solidFill>
              <a:srgbClr val="80E0FF"/>
            </a:solidFill>
            <a:ln w="317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71" name="Group 25"/>
            <p:cNvGrpSpPr>
              <a:grpSpLocks/>
            </p:cNvGrpSpPr>
            <p:nvPr/>
          </p:nvGrpSpPr>
          <p:grpSpPr bwMode="auto">
            <a:xfrm>
              <a:off x="10234613" y="7829551"/>
              <a:ext cx="460375" cy="317500"/>
              <a:chOff x="6447" y="4932"/>
              <a:chExt cx="290" cy="200"/>
            </a:xfrm>
          </p:grpSpPr>
          <p:sp>
            <p:nvSpPr>
              <p:cNvPr id="273" name="Freeform 19"/>
              <p:cNvSpPr>
                <a:spLocks/>
              </p:cNvSpPr>
              <p:nvPr/>
            </p:nvSpPr>
            <p:spPr bwMode="auto">
              <a:xfrm>
                <a:off x="6447" y="4932"/>
                <a:ext cx="290" cy="200"/>
              </a:xfrm>
              <a:custGeom>
                <a:avLst/>
                <a:gdLst>
                  <a:gd name="T0" fmla="*/ 0 w 290"/>
                  <a:gd name="T1" fmla="*/ 200 h 200"/>
                  <a:gd name="T2" fmla="*/ 290 w 290"/>
                  <a:gd name="T3" fmla="*/ 0 h 200"/>
                  <a:gd name="T4" fmla="*/ 0 w 290"/>
                  <a:gd name="T5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0" h="200">
                    <a:moveTo>
                      <a:pt x="0" y="200"/>
                    </a:moveTo>
                    <a:lnTo>
                      <a:pt x="290" y="0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" name="Line 20"/>
              <p:cNvSpPr>
                <a:spLocks noChangeShapeType="1"/>
              </p:cNvSpPr>
              <p:nvPr/>
            </p:nvSpPr>
            <p:spPr bwMode="auto">
              <a:xfrm flipV="1">
                <a:off x="6447" y="4932"/>
                <a:ext cx="290" cy="20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" name="Freeform 21"/>
              <p:cNvSpPr>
                <a:spLocks/>
              </p:cNvSpPr>
              <p:nvPr/>
            </p:nvSpPr>
            <p:spPr bwMode="auto">
              <a:xfrm>
                <a:off x="6449" y="4934"/>
                <a:ext cx="288" cy="198"/>
              </a:xfrm>
              <a:custGeom>
                <a:avLst/>
                <a:gdLst>
                  <a:gd name="T0" fmla="*/ 0 w 288"/>
                  <a:gd name="T1" fmla="*/ 0 h 198"/>
                  <a:gd name="T2" fmla="*/ 288 w 288"/>
                  <a:gd name="T3" fmla="*/ 198 h 198"/>
                  <a:gd name="T4" fmla="*/ 0 w 288"/>
                  <a:gd name="T5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8" h="198">
                    <a:moveTo>
                      <a:pt x="0" y="0"/>
                    </a:moveTo>
                    <a:lnTo>
                      <a:pt x="288" y="19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" name="Line 22"/>
              <p:cNvSpPr>
                <a:spLocks noChangeShapeType="1"/>
              </p:cNvSpPr>
              <p:nvPr/>
            </p:nvSpPr>
            <p:spPr bwMode="auto">
              <a:xfrm>
                <a:off x="6449" y="4934"/>
                <a:ext cx="288" cy="19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" name="Freeform 23"/>
              <p:cNvSpPr>
                <a:spLocks/>
              </p:cNvSpPr>
              <p:nvPr/>
            </p:nvSpPr>
            <p:spPr bwMode="auto">
              <a:xfrm>
                <a:off x="6595" y="4936"/>
                <a:ext cx="0" cy="196"/>
              </a:xfrm>
              <a:custGeom>
                <a:avLst/>
                <a:gdLst>
                  <a:gd name="T0" fmla="*/ 196 h 196"/>
                  <a:gd name="T1" fmla="*/ 0 h 196"/>
                  <a:gd name="T2" fmla="*/ 196 h 19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96">
                    <a:moveTo>
                      <a:pt x="0" y="196"/>
                    </a:moveTo>
                    <a:lnTo>
                      <a:pt x="0" y="0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" name="Line 24"/>
              <p:cNvSpPr>
                <a:spLocks noChangeShapeType="1"/>
              </p:cNvSpPr>
              <p:nvPr/>
            </p:nvSpPr>
            <p:spPr bwMode="auto">
              <a:xfrm flipV="1">
                <a:off x="6595" y="4936"/>
                <a:ext cx="0" cy="196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72" name="Rectangle 26"/>
            <p:cNvSpPr>
              <a:spLocks noChangeArrowheads="1"/>
            </p:cNvSpPr>
            <p:nvPr/>
          </p:nvSpPr>
          <p:spPr bwMode="auto">
            <a:xfrm>
              <a:off x="10458450" y="7680326"/>
              <a:ext cx="7937" cy="74613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279" name="Groupe 278"/>
          <p:cNvGrpSpPr/>
          <p:nvPr/>
        </p:nvGrpSpPr>
        <p:grpSpPr>
          <a:xfrm>
            <a:off x="3259278" y="2884369"/>
            <a:ext cx="1060288" cy="673100"/>
            <a:chOff x="10027720" y="5780088"/>
            <a:chExt cx="1060288" cy="673100"/>
          </a:xfrm>
        </p:grpSpPr>
        <p:sp>
          <p:nvSpPr>
            <p:cNvPr id="280" name="ZoneTexte 279"/>
            <p:cNvSpPr txBox="1"/>
            <p:nvPr/>
          </p:nvSpPr>
          <p:spPr>
            <a:xfrm>
              <a:off x="10027720" y="6157926"/>
              <a:ext cx="10602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1                 42</a:t>
              </a:r>
              <a:endParaRPr lang="fr-FR" sz="1000" dirty="0"/>
            </a:p>
          </p:txBody>
        </p:sp>
        <p:grpSp>
          <p:nvGrpSpPr>
            <p:cNvPr id="281" name="Group 103"/>
            <p:cNvGrpSpPr>
              <a:grpSpLocks noChangeAspect="1"/>
            </p:cNvGrpSpPr>
            <p:nvPr/>
          </p:nvGrpSpPr>
          <p:grpSpPr bwMode="auto">
            <a:xfrm>
              <a:off x="10161588" y="5780088"/>
              <a:ext cx="538162" cy="673100"/>
              <a:chOff x="6401" y="3641"/>
              <a:chExt cx="339" cy="424"/>
            </a:xfrm>
          </p:grpSpPr>
          <p:sp>
            <p:nvSpPr>
              <p:cNvPr id="282" name="AutoShape 102"/>
              <p:cNvSpPr>
                <a:spLocks noChangeAspect="1" noChangeArrowheads="1" noTextEdit="1"/>
              </p:cNvSpPr>
              <p:nvPr/>
            </p:nvSpPr>
            <p:spPr bwMode="auto">
              <a:xfrm>
                <a:off x="6401" y="3641"/>
                <a:ext cx="339" cy="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" name="Rectangle 104"/>
              <p:cNvSpPr>
                <a:spLocks noChangeArrowheads="1"/>
              </p:cNvSpPr>
              <p:nvPr/>
            </p:nvSpPr>
            <p:spPr bwMode="auto">
              <a:xfrm>
                <a:off x="6426" y="3795"/>
                <a:ext cx="289" cy="200"/>
              </a:xfrm>
              <a:prstGeom prst="rect">
                <a:avLst/>
              </a:prstGeom>
              <a:solidFill>
                <a:srgbClr val="80E0FF"/>
              </a:solidFill>
              <a:ln w="317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284" name="Group 111"/>
              <p:cNvGrpSpPr>
                <a:grpSpLocks/>
              </p:cNvGrpSpPr>
              <p:nvPr/>
            </p:nvGrpSpPr>
            <p:grpSpPr bwMode="auto">
              <a:xfrm>
                <a:off x="6423" y="3790"/>
                <a:ext cx="290" cy="200"/>
                <a:chOff x="6423" y="3790"/>
                <a:chExt cx="290" cy="200"/>
              </a:xfrm>
            </p:grpSpPr>
            <p:sp>
              <p:nvSpPr>
                <p:cNvPr id="286" name="Freeform 105"/>
                <p:cNvSpPr>
                  <a:spLocks/>
                </p:cNvSpPr>
                <p:nvPr/>
              </p:nvSpPr>
              <p:spPr bwMode="auto">
                <a:xfrm>
                  <a:off x="6423" y="3790"/>
                  <a:ext cx="290" cy="200"/>
                </a:xfrm>
                <a:custGeom>
                  <a:avLst/>
                  <a:gdLst>
                    <a:gd name="T0" fmla="*/ 0 w 290"/>
                    <a:gd name="T1" fmla="*/ 200 h 200"/>
                    <a:gd name="T2" fmla="*/ 290 w 290"/>
                    <a:gd name="T3" fmla="*/ 0 h 200"/>
                    <a:gd name="T4" fmla="*/ 0 w 290"/>
                    <a:gd name="T5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90" h="200">
                      <a:moveTo>
                        <a:pt x="0" y="200"/>
                      </a:moveTo>
                      <a:lnTo>
                        <a:pt x="290" y="0"/>
                      </a:lnTo>
                      <a:lnTo>
                        <a:pt x="0" y="2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87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6423" y="3790"/>
                  <a:ext cx="290" cy="2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88" name="Freeform 107"/>
                <p:cNvSpPr>
                  <a:spLocks/>
                </p:cNvSpPr>
                <p:nvPr/>
              </p:nvSpPr>
              <p:spPr bwMode="auto">
                <a:xfrm>
                  <a:off x="6425" y="3792"/>
                  <a:ext cx="288" cy="198"/>
                </a:xfrm>
                <a:custGeom>
                  <a:avLst/>
                  <a:gdLst>
                    <a:gd name="T0" fmla="*/ 0 w 288"/>
                    <a:gd name="T1" fmla="*/ 0 h 198"/>
                    <a:gd name="T2" fmla="*/ 288 w 288"/>
                    <a:gd name="T3" fmla="*/ 198 h 198"/>
                    <a:gd name="T4" fmla="*/ 0 w 288"/>
                    <a:gd name="T5" fmla="*/ 0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88" h="198">
                      <a:moveTo>
                        <a:pt x="0" y="0"/>
                      </a:moveTo>
                      <a:lnTo>
                        <a:pt x="288" y="1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89" name="Line 108"/>
                <p:cNvSpPr>
                  <a:spLocks noChangeShapeType="1"/>
                </p:cNvSpPr>
                <p:nvPr/>
              </p:nvSpPr>
              <p:spPr bwMode="auto">
                <a:xfrm>
                  <a:off x="6425" y="3792"/>
                  <a:ext cx="288" cy="198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0" name="Freeform 109"/>
                <p:cNvSpPr>
                  <a:spLocks/>
                </p:cNvSpPr>
                <p:nvPr/>
              </p:nvSpPr>
              <p:spPr bwMode="auto">
                <a:xfrm>
                  <a:off x="6571" y="3794"/>
                  <a:ext cx="0" cy="196"/>
                </a:xfrm>
                <a:custGeom>
                  <a:avLst/>
                  <a:gdLst>
                    <a:gd name="T0" fmla="*/ 196 h 196"/>
                    <a:gd name="T1" fmla="*/ 0 h 196"/>
                    <a:gd name="T2" fmla="*/ 196 h 196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196">
                      <a:moveTo>
                        <a:pt x="0" y="196"/>
                      </a:moveTo>
                      <a:lnTo>
                        <a:pt x="0" y="0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1" name="Line 110"/>
                <p:cNvSpPr>
                  <a:spLocks noChangeShapeType="1"/>
                </p:cNvSpPr>
                <p:nvPr/>
              </p:nvSpPr>
              <p:spPr bwMode="auto">
                <a:xfrm flipV="1">
                  <a:off x="6571" y="3794"/>
                  <a:ext cx="0" cy="196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285" name="Rectangle 112"/>
              <p:cNvSpPr>
                <a:spLocks noChangeArrowheads="1"/>
              </p:cNvSpPr>
              <p:nvPr/>
            </p:nvSpPr>
            <p:spPr bwMode="auto">
              <a:xfrm>
                <a:off x="6564" y="3696"/>
                <a:ext cx="5" cy="47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292" name="Groupe 291"/>
          <p:cNvGrpSpPr/>
          <p:nvPr/>
        </p:nvGrpSpPr>
        <p:grpSpPr>
          <a:xfrm rot="3575877">
            <a:off x="4286958" y="2257370"/>
            <a:ext cx="348215" cy="1058472"/>
            <a:chOff x="6170220" y="6021395"/>
            <a:chExt cx="348215" cy="774693"/>
          </a:xfrm>
        </p:grpSpPr>
        <p:sp>
          <p:nvSpPr>
            <p:cNvPr id="293" name="Forme libre 292"/>
            <p:cNvSpPr/>
            <p:nvPr/>
          </p:nvSpPr>
          <p:spPr>
            <a:xfrm>
              <a:off x="6310313" y="6428059"/>
              <a:ext cx="128587" cy="368029"/>
            </a:xfrm>
            <a:custGeom>
              <a:avLst/>
              <a:gdLst>
                <a:gd name="connsiteX0" fmla="*/ 4762 w 128587"/>
                <a:gd name="connsiteY0" fmla="*/ 490538 h 500063"/>
                <a:gd name="connsiteX1" fmla="*/ 0 w 128587"/>
                <a:gd name="connsiteY1" fmla="*/ 95250 h 500063"/>
                <a:gd name="connsiteX2" fmla="*/ 57150 w 128587"/>
                <a:gd name="connsiteY2" fmla="*/ 0 h 500063"/>
                <a:gd name="connsiteX3" fmla="*/ 123825 w 128587"/>
                <a:gd name="connsiteY3" fmla="*/ 85725 h 500063"/>
                <a:gd name="connsiteX4" fmla="*/ 128587 w 128587"/>
                <a:gd name="connsiteY4" fmla="*/ 500063 h 500063"/>
                <a:gd name="connsiteX5" fmla="*/ 66675 w 128587"/>
                <a:gd name="connsiteY5" fmla="*/ 414338 h 500063"/>
                <a:gd name="connsiteX6" fmla="*/ 4762 w 128587"/>
                <a:gd name="connsiteY6" fmla="*/ 490538 h 500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587" h="500063">
                  <a:moveTo>
                    <a:pt x="4762" y="490538"/>
                  </a:moveTo>
                  <a:cubicBezTo>
                    <a:pt x="3175" y="358775"/>
                    <a:pt x="1587" y="227013"/>
                    <a:pt x="0" y="95250"/>
                  </a:cubicBezTo>
                  <a:lnTo>
                    <a:pt x="57150" y="0"/>
                  </a:lnTo>
                  <a:lnTo>
                    <a:pt x="123825" y="85725"/>
                  </a:lnTo>
                  <a:cubicBezTo>
                    <a:pt x="125412" y="223838"/>
                    <a:pt x="127000" y="361950"/>
                    <a:pt x="128587" y="500063"/>
                  </a:cubicBezTo>
                  <a:lnTo>
                    <a:pt x="66675" y="414338"/>
                  </a:lnTo>
                  <a:lnTo>
                    <a:pt x="4762" y="490538"/>
                  </a:lnTo>
                  <a:close/>
                </a:path>
              </a:pathLst>
            </a:custGeom>
            <a:noFill/>
            <a:ln>
              <a:solidFill>
                <a:srgbClr val="0000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94" name="Connecteur droit avec flèche 293"/>
            <p:cNvCxnSpPr>
              <a:stCxn id="293" idx="2"/>
            </p:cNvCxnSpPr>
            <p:nvPr/>
          </p:nvCxnSpPr>
          <p:spPr>
            <a:xfrm rot="18024123" flipV="1">
              <a:off x="6160608" y="6031007"/>
              <a:ext cx="367439" cy="348215"/>
            </a:xfrm>
            <a:prstGeom prst="straightConnector1">
              <a:avLst/>
            </a:prstGeom>
            <a:ln w="12700">
              <a:solidFill>
                <a:srgbClr val="0000FF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5" name="Groupe 294"/>
          <p:cNvGrpSpPr/>
          <p:nvPr/>
        </p:nvGrpSpPr>
        <p:grpSpPr>
          <a:xfrm rot="18603512">
            <a:off x="2989628" y="2532097"/>
            <a:ext cx="273384" cy="774937"/>
            <a:chOff x="6218016" y="5978638"/>
            <a:chExt cx="263053" cy="817450"/>
          </a:xfrm>
        </p:grpSpPr>
        <p:sp>
          <p:nvSpPr>
            <p:cNvPr id="296" name="Forme libre 295"/>
            <p:cNvSpPr/>
            <p:nvPr/>
          </p:nvSpPr>
          <p:spPr>
            <a:xfrm>
              <a:off x="6310313" y="6428059"/>
              <a:ext cx="128587" cy="368029"/>
            </a:xfrm>
            <a:custGeom>
              <a:avLst/>
              <a:gdLst>
                <a:gd name="connsiteX0" fmla="*/ 4762 w 128587"/>
                <a:gd name="connsiteY0" fmla="*/ 490538 h 500063"/>
                <a:gd name="connsiteX1" fmla="*/ 0 w 128587"/>
                <a:gd name="connsiteY1" fmla="*/ 95250 h 500063"/>
                <a:gd name="connsiteX2" fmla="*/ 57150 w 128587"/>
                <a:gd name="connsiteY2" fmla="*/ 0 h 500063"/>
                <a:gd name="connsiteX3" fmla="*/ 123825 w 128587"/>
                <a:gd name="connsiteY3" fmla="*/ 85725 h 500063"/>
                <a:gd name="connsiteX4" fmla="*/ 128587 w 128587"/>
                <a:gd name="connsiteY4" fmla="*/ 500063 h 500063"/>
                <a:gd name="connsiteX5" fmla="*/ 66675 w 128587"/>
                <a:gd name="connsiteY5" fmla="*/ 414338 h 500063"/>
                <a:gd name="connsiteX6" fmla="*/ 4762 w 128587"/>
                <a:gd name="connsiteY6" fmla="*/ 490538 h 500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587" h="500063">
                  <a:moveTo>
                    <a:pt x="4762" y="490538"/>
                  </a:moveTo>
                  <a:cubicBezTo>
                    <a:pt x="3175" y="358775"/>
                    <a:pt x="1587" y="227013"/>
                    <a:pt x="0" y="95250"/>
                  </a:cubicBezTo>
                  <a:lnTo>
                    <a:pt x="57150" y="0"/>
                  </a:lnTo>
                  <a:lnTo>
                    <a:pt x="123825" y="85725"/>
                  </a:lnTo>
                  <a:cubicBezTo>
                    <a:pt x="125412" y="223838"/>
                    <a:pt x="127000" y="361950"/>
                    <a:pt x="128587" y="500063"/>
                  </a:cubicBezTo>
                  <a:lnTo>
                    <a:pt x="66675" y="414338"/>
                  </a:lnTo>
                  <a:lnTo>
                    <a:pt x="4762" y="490538"/>
                  </a:lnTo>
                  <a:close/>
                </a:path>
              </a:pathLst>
            </a:custGeom>
            <a:noFill/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97" name="Connecteur droit avec flèche 296"/>
            <p:cNvCxnSpPr>
              <a:stCxn id="296" idx="2"/>
            </p:cNvCxnSpPr>
            <p:nvPr/>
          </p:nvCxnSpPr>
          <p:spPr>
            <a:xfrm rot="2996488" flipH="1" flipV="1">
              <a:off x="6147534" y="6049120"/>
              <a:ext cx="404018" cy="263053"/>
            </a:xfrm>
            <a:prstGeom prst="straightConnector1">
              <a:avLst/>
            </a:prstGeom>
            <a:ln w="12700">
              <a:solidFill>
                <a:srgbClr val="0000FF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2" name="Connecteur droit 301"/>
          <p:cNvCxnSpPr/>
          <p:nvPr/>
        </p:nvCxnSpPr>
        <p:spPr>
          <a:xfrm flipV="1">
            <a:off x="5761081" y="4397468"/>
            <a:ext cx="509513" cy="344304"/>
          </a:xfrm>
          <a:prstGeom prst="line">
            <a:avLst/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cteur droit 302"/>
          <p:cNvCxnSpPr/>
          <p:nvPr/>
        </p:nvCxnSpPr>
        <p:spPr>
          <a:xfrm flipH="1" flipV="1">
            <a:off x="5832645" y="4344358"/>
            <a:ext cx="309349" cy="405622"/>
          </a:xfrm>
          <a:prstGeom prst="line">
            <a:avLst/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cteur droit avec flèche 303"/>
          <p:cNvCxnSpPr/>
          <p:nvPr/>
        </p:nvCxnSpPr>
        <p:spPr>
          <a:xfrm flipV="1">
            <a:off x="2098098" y="5164097"/>
            <a:ext cx="1833210" cy="170029"/>
          </a:xfrm>
          <a:prstGeom prst="straightConnector1">
            <a:avLst/>
          </a:prstGeom>
          <a:ln w="12700">
            <a:solidFill>
              <a:srgbClr val="0000FF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avec flèche 304"/>
          <p:cNvCxnSpPr/>
          <p:nvPr/>
        </p:nvCxnSpPr>
        <p:spPr>
          <a:xfrm flipH="1" flipV="1">
            <a:off x="1138638" y="5206545"/>
            <a:ext cx="1656131" cy="129396"/>
          </a:xfrm>
          <a:prstGeom prst="straightConnector1">
            <a:avLst/>
          </a:prstGeom>
          <a:ln w="12700">
            <a:solidFill>
              <a:srgbClr val="0000FF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cteur droit avec flèche 307"/>
          <p:cNvCxnSpPr>
            <a:endCxn id="422" idx="1"/>
          </p:cNvCxnSpPr>
          <p:nvPr/>
        </p:nvCxnSpPr>
        <p:spPr>
          <a:xfrm flipV="1">
            <a:off x="6460091" y="4537699"/>
            <a:ext cx="1403914" cy="654071"/>
          </a:xfrm>
          <a:prstGeom prst="straightConnector1">
            <a:avLst/>
          </a:prstGeom>
          <a:ln w="12700">
            <a:solidFill>
              <a:srgbClr val="0000FF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cteur droit avec flèche 308"/>
          <p:cNvCxnSpPr/>
          <p:nvPr/>
        </p:nvCxnSpPr>
        <p:spPr>
          <a:xfrm flipH="1" flipV="1">
            <a:off x="6141669" y="4679077"/>
            <a:ext cx="959014" cy="548686"/>
          </a:xfrm>
          <a:prstGeom prst="straightConnector1">
            <a:avLst/>
          </a:prstGeom>
          <a:ln w="12700">
            <a:solidFill>
              <a:srgbClr val="0000FF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cteur droit avec flèche 312"/>
          <p:cNvCxnSpPr/>
          <p:nvPr/>
        </p:nvCxnSpPr>
        <p:spPr>
          <a:xfrm flipV="1">
            <a:off x="4726021" y="4689797"/>
            <a:ext cx="1427251" cy="515242"/>
          </a:xfrm>
          <a:prstGeom prst="straightConnector1">
            <a:avLst/>
          </a:prstGeom>
          <a:ln w="12700">
            <a:solidFill>
              <a:srgbClr val="0000FF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cteur droit avec flèche 313"/>
          <p:cNvCxnSpPr>
            <a:endCxn id="213" idx="0"/>
          </p:cNvCxnSpPr>
          <p:nvPr/>
        </p:nvCxnSpPr>
        <p:spPr>
          <a:xfrm flipH="1">
            <a:off x="4044672" y="5031208"/>
            <a:ext cx="1657301" cy="83885"/>
          </a:xfrm>
          <a:prstGeom prst="straightConnector1">
            <a:avLst/>
          </a:prstGeom>
          <a:ln w="12700">
            <a:solidFill>
              <a:srgbClr val="0000FF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3" name="Groupe 322"/>
          <p:cNvGrpSpPr/>
          <p:nvPr/>
        </p:nvGrpSpPr>
        <p:grpSpPr>
          <a:xfrm>
            <a:off x="1990501" y="5257754"/>
            <a:ext cx="1060288" cy="673100"/>
            <a:chOff x="11402918" y="5778500"/>
            <a:chExt cx="1060288" cy="673100"/>
          </a:xfrm>
        </p:grpSpPr>
        <p:sp>
          <p:nvSpPr>
            <p:cNvPr id="324" name="ZoneTexte 323"/>
            <p:cNvSpPr txBox="1"/>
            <p:nvPr/>
          </p:nvSpPr>
          <p:spPr>
            <a:xfrm>
              <a:off x="11402918" y="6164686"/>
              <a:ext cx="10602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1                 42</a:t>
              </a:r>
              <a:endParaRPr lang="fr-FR" sz="1000" dirty="0"/>
            </a:p>
          </p:txBody>
        </p:sp>
        <p:grpSp>
          <p:nvGrpSpPr>
            <p:cNvPr id="325" name="Group 115"/>
            <p:cNvGrpSpPr>
              <a:grpSpLocks noChangeAspect="1"/>
            </p:cNvGrpSpPr>
            <p:nvPr/>
          </p:nvGrpSpPr>
          <p:grpSpPr bwMode="auto">
            <a:xfrm>
              <a:off x="11536363" y="5778500"/>
              <a:ext cx="538162" cy="673100"/>
              <a:chOff x="7267" y="3640"/>
              <a:chExt cx="339" cy="424"/>
            </a:xfrm>
          </p:grpSpPr>
          <p:sp>
            <p:nvSpPr>
              <p:cNvPr id="326" name="AutoShape 114"/>
              <p:cNvSpPr>
                <a:spLocks noChangeAspect="1" noChangeArrowheads="1" noTextEdit="1"/>
              </p:cNvSpPr>
              <p:nvPr/>
            </p:nvSpPr>
            <p:spPr bwMode="auto">
              <a:xfrm>
                <a:off x="7267" y="3640"/>
                <a:ext cx="339" cy="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7" name="Rectangle 116"/>
              <p:cNvSpPr>
                <a:spLocks noChangeArrowheads="1"/>
              </p:cNvSpPr>
              <p:nvPr/>
            </p:nvSpPr>
            <p:spPr bwMode="auto">
              <a:xfrm>
                <a:off x="7292" y="3794"/>
                <a:ext cx="289" cy="200"/>
              </a:xfrm>
              <a:prstGeom prst="rect">
                <a:avLst/>
              </a:prstGeom>
              <a:solidFill>
                <a:srgbClr val="80E0FF"/>
              </a:solidFill>
              <a:ln w="3175">
                <a:solidFill>
                  <a:srgbClr val="000000"/>
                </a:solidFill>
                <a:prstDash val="lgDash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328" name="Group 123"/>
              <p:cNvGrpSpPr>
                <a:grpSpLocks/>
              </p:cNvGrpSpPr>
              <p:nvPr/>
            </p:nvGrpSpPr>
            <p:grpSpPr bwMode="auto">
              <a:xfrm>
                <a:off x="7289" y="3789"/>
                <a:ext cx="290" cy="200"/>
                <a:chOff x="7289" y="3789"/>
                <a:chExt cx="290" cy="200"/>
              </a:xfrm>
            </p:grpSpPr>
            <p:sp>
              <p:nvSpPr>
                <p:cNvPr id="330" name="Freeform 117"/>
                <p:cNvSpPr>
                  <a:spLocks/>
                </p:cNvSpPr>
                <p:nvPr/>
              </p:nvSpPr>
              <p:spPr bwMode="auto">
                <a:xfrm>
                  <a:off x="7289" y="3789"/>
                  <a:ext cx="290" cy="200"/>
                </a:xfrm>
                <a:custGeom>
                  <a:avLst/>
                  <a:gdLst>
                    <a:gd name="T0" fmla="*/ 0 w 290"/>
                    <a:gd name="T1" fmla="*/ 200 h 200"/>
                    <a:gd name="T2" fmla="*/ 290 w 290"/>
                    <a:gd name="T3" fmla="*/ 0 h 200"/>
                    <a:gd name="T4" fmla="*/ 0 w 290"/>
                    <a:gd name="T5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90" h="200">
                      <a:moveTo>
                        <a:pt x="0" y="200"/>
                      </a:moveTo>
                      <a:lnTo>
                        <a:pt x="290" y="0"/>
                      </a:lnTo>
                      <a:lnTo>
                        <a:pt x="0" y="2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1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7289" y="3789"/>
                  <a:ext cx="290" cy="2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2" name="Freeform 119"/>
                <p:cNvSpPr>
                  <a:spLocks/>
                </p:cNvSpPr>
                <p:nvPr/>
              </p:nvSpPr>
              <p:spPr bwMode="auto">
                <a:xfrm>
                  <a:off x="7291" y="3791"/>
                  <a:ext cx="288" cy="198"/>
                </a:xfrm>
                <a:custGeom>
                  <a:avLst/>
                  <a:gdLst>
                    <a:gd name="T0" fmla="*/ 0 w 288"/>
                    <a:gd name="T1" fmla="*/ 0 h 198"/>
                    <a:gd name="T2" fmla="*/ 288 w 288"/>
                    <a:gd name="T3" fmla="*/ 198 h 198"/>
                    <a:gd name="T4" fmla="*/ 0 w 288"/>
                    <a:gd name="T5" fmla="*/ 0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88" h="198">
                      <a:moveTo>
                        <a:pt x="0" y="0"/>
                      </a:moveTo>
                      <a:lnTo>
                        <a:pt x="288" y="19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3" name="Line 120"/>
                <p:cNvSpPr>
                  <a:spLocks noChangeShapeType="1"/>
                </p:cNvSpPr>
                <p:nvPr/>
              </p:nvSpPr>
              <p:spPr bwMode="auto">
                <a:xfrm>
                  <a:off x="7291" y="3791"/>
                  <a:ext cx="288" cy="198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4" name="Freeform 121"/>
                <p:cNvSpPr>
                  <a:spLocks/>
                </p:cNvSpPr>
                <p:nvPr/>
              </p:nvSpPr>
              <p:spPr bwMode="auto">
                <a:xfrm>
                  <a:off x="7437" y="3793"/>
                  <a:ext cx="0" cy="196"/>
                </a:xfrm>
                <a:custGeom>
                  <a:avLst/>
                  <a:gdLst>
                    <a:gd name="T0" fmla="*/ 196 h 196"/>
                    <a:gd name="T1" fmla="*/ 0 h 196"/>
                    <a:gd name="T2" fmla="*/ 196 h 196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196">
                      <a:moveTo>
                        <a:pt x="0" y="196"/>
                      </a:moveTo>
                      <a:lnTo>
                        <a:pt x="0" y="0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35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7437" y="3793"/>
                  <a:ext cx="0" cy="196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329" name="Rectangle 124"/>
              <p:cNvSpPr>
                <a:spLocks noChangeArrowheads="1"/>
              </p:cNvSpPr>
              <p:nvPr/>
            </p:nvSpPr>
            <p:spPr bwMode="auto">
              <a:xfrm>
                <a:off x="7430" y="3695"/>
                <a:ext cx="5" cy="47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336" name="Groupe 335"/>
          <p:cNvGrpSpPr/>
          <p:nvPr/>
        </p:nvGrpSpPr>
        <p:grpSpPr>
          <a:xfrm>
            <a:off x="6387490" y="5030708"/>
            <a:ext cx="1026377" cy="674687"/>
            <a:chOff x="11440966" y="7589838"/>
            <a:chExt cx="1026377" cy="674687"/>
          </a:xfrm>
        </p:grpSpPr>
        <p:sp>
          <p:nvSpPr>
            <p:cNvPr id="337" name="ZoneTexte 336"/>
            <p:cNvSpPr txBox="1"/>
            <p:nvPr/>
          </p:nvSpPr>
          <p:spPr>
            <a:xfrm>
              <a:off x="11440966" y="7983034"/>
              <a:ext cx="10263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2                 42</a:t>
              </a:r>
              <a:endParaRPr lang="fr-FR" sz="1000" dirty="0"/>
            </a:p>
          </p:txBody>
        </p:sp>
        <p:grpSp>
          <p:nvGrpSpPr>
            <p:cNvPr id="338" name="Group 47"/>
            <p:cNvGrpSpPr>
              <a:grpSpLocks noChangeAspect="1"/>
            </p:cNvGrpSpPr>
            <p:nvPr/>
          </p:nvGrpSpPr>
          <p:grpSpPr bwMode="auto">
            <a:xfrm>
              <a:off x="11574463" y="7589838"/>
              <a:ext cx="538162" cy="674687"/>
              <a:chOff x="7291" y="4781"/>
              <a:chExt cx="339" cy="425"/>
            </a:xfrm>
          </p:grpSpPr>
          <p:sp>
            <p:nvSpPr>
              <p:cNvPr id="339" name="AutoShape 46"/>
              <p:cNvSpPr>
                <a:spLocks noChangeAspect="1" noChangeArrowheads="1" noTextEdit="1"/>
              </p:cNvSpPr>
              <p:nvPr/>
            </p:nvSpPr>
            <p:spPr bwMode="auto">
              <a:xfrm>
                <a:off x="7291" y="4781"/>
                <a:ext cx="339" cy="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0" name="Rectangle 48"/>
              <p:cNvSpPr>
                <a:spLocks noChangeArrowheads="1"/>
              </p:cNvSpPr>
              <p:nvPr/>
            </p:nvSpPr>
            <p:spPr bwMode="auto">
              <a:xfrm>
                <a:off x="7316" y="4936"/>
                <a:ext cx="289" cy="200"/>
              </a:xfrm>
              <a:prstGeom prst="rect">
                <a:avLst/>
              </a:prstGeom>
              <a:solidFill>
                <a:srgbClr val="80E0FF"/>
              </a:solidFill>
              <a:ln w="3175">
                <a:solidFill>
                  <a:srgbClr val="000000"/>
                </a:solidFill>
                <a:prstDash val="lgDash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341" name="Group 55"/>
              <p:cNvGrpSpPr>
                <a:grpSpLocks/>
              </p:cNvGrpSpPr>
              <p:nvPr/>
            </p:nvGrpSpPr>
            <p:grpSpPr bwMode="auto">
              <a:xfrm>
                <a:off x="7313" y="4931"/>
                <a:ext cx="290" cy="200"/>
                <a:chOff x="7313" y="4931"/>
                <a:chExt cx="290" cy="200"/>
              </a:xfrm>
            </p:grpSpPr>
            <p:sp>
              <p:nvSpPr>
                <p:cNvPr id="343" name="Freeform 49"/>
                <p:cNvSpPr>
                  <a:spLocks/>
                </p:cNvSpPr>
                <p:nvPr/>
              </p:nvSpPr>
              <p:spPr bwMode="auto">
                <a:xfrm>
                  <a:off x="7313" y="4931"/>
                  <a:ext cx="290" cy="200"/>
                </a:xfrm>
                <a:custGeom>
                  <a:avLst/>
                  <a:gdLst>
                    <a:gd name="T0" fmla="*/ 0 w 290"/>
                    <a:gd name="T1" fmla="*/ 200 h 200"/>
                    <a:gd name="T2" fmla="*/ 290 w 290"/>
                    <a:gd name="T3" fmla="*/ 0 h 200"/>
                    <a:gd name="T4" fmla="*/ 0 w 290"/>
                    <a:gd name="T5" fmla="*/ 20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90" h="200">
                      <a:moveTo>
                        <a:pt x="0" y="200"/>
                      </a:moveTo>
                      <a:lnTo>
                        <a:pt x="290" y="0"/>
                      </a:lnTo>
                      <a:lnTo>
                        <a:pt x="0" y="2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44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7313" y="4931"/>
                  <a:ext cx="290" cy="200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45" name="Freeform 51"/>
                <p:cNvSpPr>
                  <a:spLocks/>
                </p:cNvSpPr>
                <p:nvPr/>
              </p:nvSpPr>
              <p:spPr bwMode="auto">
                <a:xfrm>
                  <a:off x="7315" y="4932"/>
                  <a:ext cx="288" cy="199"/>
                </a:xfrm>
                <a:custGeom>
                  <a:avLst/>
                  <a:gdLst>
                    <a:gd name="T0" fmla="*/ 0 w 288"/>
                    <a:gd name="T1" fmla="*/ 0 h 199"/>
                    <a:gd name="T2" fmla="*/ 288 w 288"/>
                    <a:gd name="T3" fmla="*/ 199 h 199"/>
                    <a:gd name="T4" fmla="*/ 0 w 288"/>
                    <a:gd name="T5" fmla="*/ 0 h 1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88" h="199">
                      <a:moveTo>
                        <a:pt x="0" y="0"/>
                      </a:moveTo>
                      <a:lnTo>
                        <a:pt x="288" y="19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46" name="Line 52"/>
                <p:cNvSpPr>
                  <a:spLocks noChangeShapeType="1"/>
                </p:cNvSpPr>
                <p:nvPr/>
              </p:nvSpPr>
              <p:spPr bwMode="auto">
                <a:xfrm>
                  <a:off x="7315" y="4932"/>
                  <a:ext cx="288" cy="19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47" name="Freeform 53"/>
                <p:cNvSpPr>
                  <a:spLocks/>
                </p:cNvSpPr>
                <p:nvPr/>
              </p:nvSpPr>
              <p:spPr bwMode="auto">
                <a:xfrm>
                  <a:off x="7461" y="4934"/>
                  <a:ext cx="0" cy="197"/>
                </a:xfrm>
                <a:custGeom>
                  <a:avLst/>
                  <a:gdLst>
                    <a:gd name="T0" fmla="*/ 197 h 197"/>
                    <a:gd name="T1" fmla="*/ 0 h 197"/>
                    <a:gd name="T2" fmla="*/ 197 h 19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197">
                      <a:moveTo>
                        <a:pt x="0" y="197"/>
                      </a:moveTo>
                      <a:lnTo>
                        <a:pt x="0" y="0"/>
                      </a:lnTo>
                      <a:lnTo>
                        <a:pt x="0" y="19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48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7461" y="4934"/>
                  <a:ext cx="0" cy="197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342" name="Rectangle 56"/>
              <p:cNvSpPr>
                <a:spLocks noChangeArrowheads="1"/>
              </p:cNvSpPr>
              <p:nvPr/>
            </p:nvSpPr>
            <p:spPr bwMode="auto">
              <a:xfrm>
                <a:off x="7454" y="4836"/>
                <a:ext cx="5" cy="47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349" name="Groupe 348"/>
          <p:cNvGrpSpPr/>
          <p:nvPr/>
        </p:nvGrpSpPr>
        <p:grpSpPr>
          <a:xfrm>
            <a:off x="4730469" y="5123740"/>
            <a:ext cx="1026377" cy="673100"/>
            <a:chOff x="11440966" y="9402763"/>
            <a:chExt cx="1026377" cy="673100"/>
          </a:xfrm>
        </p:grpSpPr>
        <p:sp>
          <p:nvSpPr>
            <p:cNvPr id="350" name="ZoneTexte 349"/>
            <p:cNvSpPr txBox="1"/>
            <p:nvPr/>
          </p:nvSpPr>
          <p:spPr>
            <a:xfrm>
              <a:off x="11440966" y="9792012"/>
              <a:ext cx="10263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3                 42</a:t>
              </a:r>
              <a:endParaRPr lang="fr-FR" sz="1000" dirty="0"/>
            </a:p>
          </p:txBody>
        </p:sp>
        <p:sp>
          <p:nvSpPr>
            <p:cNvPr id="351" name="ZoneTexte 350"/>
            <p:cNvSpPr txBox="1"/>
            <p:nvPr/>
          </p:nvSpPr>
          <p:spPr>
            <a:xfrm>
              <a:off x="11988794" y="9539796"/>
              <a:ext cx="4602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-1+1</a:t>
              </a:r>
              <a:endParaRPr lang="fr-FR" sz="1000" dirty="0"/>
            </a:p>
          </p:txBody>
        </p:sp>
        <p:grpSp>
          <p:nvGrpSpPr>
            <p:cNvPr id="352" name="Group 38"/>
            <p:cNvGrpSpPr>
              <a:grpSpLocks noChangeAspect="1"/>
            </p:cNvGrpSpPr>
            <p:nvPr/>
          </p:nvGrpSpPr>
          <p:grpSpPr bwMode="auto">
            <a:xfrm>
              <a:off x="11574463" y="9402763"/>
              <a:ext cx="538162" cy="673100"/>
              <a:chOff x="7291" y="5923"/>
              <a:chExt cx="339" cy="424"/>
            </a:xfrm>
          </p:grpSpPr>
          <p:sp>
            <p:nvSpPr>
              <p:cNvPr id="353" name="AutoShape 37"/>
              <p:cNvSpPr>
                <a:spLocks noChangeAspect="1" noChangeArrowheads="1" noTextEdit="1"/>
              </p:cNvSpPr>
              <p:nvPr/>
            </p:nvSpPr>
            <p:spPr bwMode="auto">
              <a:xfrm>
                <a:off x="7291" y="5923"/>
                <a:ext cx="339" cy="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4" name="Rectangle 39"/>
              <p:cNvSpPr>
                <a:spLocks noChangeArrowheads="1"/>
              </p:cNvSpPr>
              <p:nvPr/>
            </p:nvSpPr>
            <p:spPr bwMode="auto">
              <a:xfrm>
                <a:off x="7316" y="6077"/>
                <a:ext cx="289" cy="200"/>
              </a:xfrm>
              <a:prstGeom prst="rect">
                <a:avLst/>
              </a:prstGeom>
              <a:solidFill>
                <a:srgbClr val="80E0FF"/>
              </a:solidFill>
              <a:ln w="3175">
                <a:solidFill>
                  <a:srgbClr val="000000"/>
                </a:solidFill>
                <a:prstDash val="lgDash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355" name="Group 43"/>
              <p:cNvGrpSpPr>
                <a:grpSpLocks/>
              </p:cNvGrpSpPr>
              <p:nvPr/>
            </p:nvGrpSpPr>
            <p:grpSpPr bwMode="auto">
              <a:xfrm>
                <a:off x="7315" y="6073"/>
                <a:ext cx="286" cy="199"/>
                <a:chOff x="7315" y="6073"/>
                <a:chExt cx="286" cy="199"/>
              </a:xfrm>
            </p:grpSpPr>
            <p:sp>
              <p:nvSpPr>
                <p:cNvPr id="357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7315" y="6073"/>
                  <a:ext cx="286" cy="195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58" name="Line 41"/>
                <p:cNvSpPr>
                  <a:spLocks noChangeShapeType="1"/>
                </p:cNvSpPr>
                <p:nvPr/>
              </p:nvSpPr>
              <p:spPr bwMode="auto">
                <a:xfrm>
                  <a:off x="7316" y="6073"/>
                  <a:ext cx="285" cy="199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59" name="Freeform 42"/>
                <p:cNvSpPr>
                  <a:spLocks/>
                </p:cNvSpPr>
                <p:nvPr/>
              </p:nvSpPr>
              <p:spPr bwMode="auto">
                <a:xfrm>
                  <a:off x="7369" y="6121"/>
                  <a:ext cx="180" cy="105"/>
                </a:xfrm>
                <a:custGeom>
                  <a:avLst/>
                  <a:gdLst>
                    <a:gd name="T0" fmla="*/ 44 w 180"/>
                    <a:gd name="T1" fmla="*/ 105 h 105"/>
                    <a:gd name="T2" fmla="*/ 42 w 180"/>
                    <a:gd name="T3" fmla="*/ 103 h 105"/>
                    <a:gd name="T4" fmla="*/ 37 w 180"/>
                    <a:gd name="T5" fmla="*/ 103 h 105"/>
                    <a:gd name="T6" fmla="*/ 30 w 180"/>
                    <a:gd name="T7" fmla="*/ 101 h 105"/>
                    <a:gd name="T8" fmla="*/ 22 w 180"/>
                    <a:gd name="T9" fmla="*/ 96 h 105"/>
                    <a:gd name="T10" fmla="*/ 14 w 180"/>
                    <a:gd name="T11" fmla="*/ 91 h 105"/>
                    <a:gd name="T12" fmla="*/ 7 w 180"/>
                    <a:gd name="T13" fmla="*/ 81 h 105"/>
                    <a:gd name="T14" fmla="*/ 2 w 180"/>
                    <a:gd name="T15" fmla="*/ 69 h 105"/>
                    <a:gd name="T16" fmla="*/ 0 w 180"/>
                    <a:gd name="T17" fmla="*/ 52 h 105"/>
                    <a:gd name="T18" fmla="*/ 2 w 180"/>
                    <a:gd name="T19" fmla="*/ 33 h 105"/>
                    <a:gd name="T20" fmla="*/ 7 w 180"/>
                    <a:gd name="T21" fmla="*/ 21 h 105"/>
                    <a:gd name="T22" fmla="*/ 14 w 180"/>
                    <a:gd name="T23" fmla="*/ 12 h 105"/>
                    <a:gd name="T24" fmla="*/ 22 w 180"/>
                    <a:gd name="T25" fmla="*/ 5 h 105"/>
                    <a:gd name="T26" fmla="*/ 30 w 180"/>
                    <a:gd name="T27" fmla="*/ 2 h 105"/>
                    <a:gd name="T28" fmla="*/ 37 w 180"/>
                    <a:gd name="T29" fmla="*/ 0 h 105"/>
                    <a:gd name="T30" fmla="*/ 42 w 180"/>
                    <a:gd name="T31" fmla="*/ 0 h 105"/>
                    <a:gd name="T32" fmla="*/ 46 w 180"/>
                    <a:gd name="T33" fmla="*/ 0 h 105"/>
                    <a:gd name="T34" fmla="*/ 137 w 180"/>
                    <a:gd name="T35" fmla="*/ 0 h 105"/>
                    <a:gd name="T36" fmla="*/ 139 w 180"/>
                    <a:gd name="T37" fmla="*/ 0 h 105"/>
                    <a:gd name="T38" fmla="*/ 142 w 180"/>
                    <a:gd name="T39" fmla="*/ 0 h 105"/>
                    <a:gd name="T40" fmla="*/ 149 w 180"/>
                    <a:gd name="T41" fmla="*/ 2 h 105"/>
                    <a:gd name="T42" fmla="*/ 158 w 180"/>
                    <a:gd name="T43" fmla="*/ 7 h 105"/>
                    <a:gd name="T44" fmla="*/ 166 w 180"/>
                    <a:gd name="T45" fmla="*/ 14 h 105"/>
                    <a:gd name="T46" fmla="*/ 173 w 180"/>
                    <a:gd name="T47" fmla="*/ 23 h 105"/>
                    <a:gd name="T48" fmla="*/ 176 w 180"/>
                    <a:gd name="T49" fmla="*/ 36 h 105"/>
                    <a:gd name="T50" fmla="*/ 180 w 180"/>
                    <a:gd name="T51" fmla="*/ 53 h 105"/>
                    <a:gd name="T52" fmla="*/ 176 w 180"/>
                    <a:gd name="T53" fmla="*/ 69 h 105"/>
                    <a:gd name="T54" fmla="*/ 173 w 180"/>
                    <a:gd name="T55" fmla="*/ 82 h 105"/>
                    <a:gd name="T56" fmla="*/ 166 w 180"/>
                    <a:gd name="T57" fmla="*/ 91 h 105"/>
                    <a:gd name="T58" fmla="*/ 158 w 180"/>
                    <a:gd name="T59" fmla="*/ 98 h 105"/>
                    <a:gd name="T60" fmla="*/ 151 w 180"/>
                    <a:gd name="T61" fmla="*/ 101 h 105"/>
                    <a:gd name="T62" fmla="*/ 144 w 180"/>
                    <a:gd name="T63" fmla="*/ 103 h 105"/>
                    <a:gd name="T64" fmla="*/ 139 w 180"/>
                    <a:gd name="T65" fmla="*/ 103 h 105"/>
                    <a:gd name="T66" fmla="*/ 137 w 180"/>
                    <a:gd name="T67" fmla="*/ 105 h 105"/>
                    <a:gd name="T68" fmla="*/ 44 w 180"/>
                    <a:gd name="T69" fmla="*/ 105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0" h="105">
                      <a:moveTo>
                        <a:pt x="44" y="105"/>
                      </a:moveTo>
                      <a:lnTo>
                        <a:pt x="42" y="103"/>
                      </a:lnTo>
                      <a:lnTo>
                        <a:pt x="37" y="103"/>
                      </a:lnTo>
                      <a:lnTo>
                        <a:pt x="30" y="101"/>
                      </a:lnTo>
                      <a:lnTo>
                        <a:pt x="22" y="96"/>
                      </a:lnTo>
                      <a:lnTo>
                        <a:pt x="14" y="91"/>
                      </a:lnTo>
                      <a:lnTo>
                        <a:pt x="7" y="81"/>
                      </a:lnTo>
                      <a:lnTo>
                        <a:pt x="2" y="69"/>
                      </a:lnTo>
                      <a:lnTo>
                        <a:pt x="0" y="52"/>
                      </a:lnTo>
                      <a:lnTo>
                        <a:pt x="2" y="33"/>
                      </a:lnTo>
                      <a:lnTo>
                        <a:pt x="7" y="21"/>
                      </a:lnTo>
                      <a:lnTo>
                        <a:pt x="14" y="12"/>
                      </a:lnTo>
                      <a:lnTo>
                        <a:pt x="22" y="5"/>
                      </a:lnTo>
                      <a:lnTo>
                        <a:pt x="30" y="2"/>
                      </a:lnTo>
                      <a:lnTo>
                        <a:pt x="37" y="0"/>
                      </a:lnTo>
                      <a:lnTo>
                        <a:pt x="42" y="0"/>
                      </a:lnTo>
                      <a:lnTo>
                        <a:pt x="46" y="0"/>
                      </a:lnTo>
                      <a:lnTo>
                        <a:pt x="137" y="0"/>
                      </a:lnTo>
                      <a:lnTo>
                        <a:pt x="139" y="0"/>
                      </a:lnTo>
                      <a:lnTo>
                        <a:pt x="142" y="0"/>
                      </a:lnTo>
                      <a:lnTo>
                        <a:pt x="149" y="2"/>
                      </a:lnTo>
                      <a:lnTo>
                        <a:pt x="158" y="7"/>
                      </a:lnTo>
                      <a:lnTo>
                        <a:pt x="166" y="14"/>
                      </a:lnTo>
                      <a:lnTo>
                        <a:pt x="173" y="23"/>
                      </a:lnTo>
                      <a:lnTo>
                        <a:pt x="176" y="36"/>
                      </a:lnTo>
                      <a:lnTo>
                        <a:pt x="180" y="53"/>
                      </a:lnTo>
                      <a:lnTo>
                        <a:pt x="176" y="69"/>
                      </a:lnTo>
                      <a:lnTo>
                        <a:pt x="173" y="82"/>
                      </a:lnTo>
                      <a:lnTo>
                        <a:pt x="166" y="91"/>
                      </a:lnTo>
                      <a:lnTo>
                        <a:pt x="158" y="98"/>
                      </a:lnTo>
                      <a:lnTo>
                        <a:pt x="151" y="101"/>
                      </a:lnTo>
                      <a:lnTo>
                        <a:pt x="144" y="103"/>
                      </a:lnTo>
                      <a:lnTo>
                        <a:pt x="139" y="103"/>
                      </a:lnTo>
                      <a:lnTo>
                        <a:pt x="137" y="105"/>
                      </a:lnTo>
                      <a:lnTo>
                        <a:pt x="44" y="105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356" name="Rectangle 44"/>
              <p:cNvSpPr>
                <a:spLocks noChangeArrowheads="1"/>
              </p:cNvSpPr>
              <p:nvPr/>
            </p:nvSpPr>
            <p:spPr bwMode="auto">
              <a:xfrm>
                <a:off x="7454" y="5978"/>
                <a:ext cx="5" cy="47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360" name="Groupe 359"/>
          <p:cNvGrpSpPr/>
          <p:nvPr/>
        </p:nvGrpSpPr>
        <p:grpSpPr>
          <a:xfrm>
            <a:off x="6944996" y="6803006"/>
            <a:ext cx="765265" cy="561975"/>
            <a:chOff x="11483975" y="2603500"/>
            <a:chExt cx="765265" cy="561975"/>
          </a:xfrm>
        </p:grpSpPr>
        <p:sp>
          <p:nvSpPr>
            <p:cNvPr id="361" name="ZoneTexte 360"/>
            <p:cNvSpPr txBox="1"/>
            <p:nvPr/>
          </p:nvSpPr>
          <p:spPr>
            <a:xfrm>
              <a:off x="11820674" y="2884551"/>
              <a:ext cx="4285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42</a:t>
              </a:r>
              <a:endParaRPr lang="fr-FR" sz="1000" dirty="0"/>
            </a:p>
          </p:txBody>
        </p:sp>
        <p:grpSp>
          <p:nvGrpSpPr>
            <p:cNvPr id="362" name="Group 70"/>
            <p:cNvGrpSpPr>
              <a:grpSpLocks noChangeAspect="1"/>
            </p:cNvGrpSpPr>
            <p:nvPr/>
          </p:nvGrpSpPr>
          <p:grpSpPr bwMode="auto">
            <a:xfrm>
              <a:off x="11483975" y="2603500"/>
              <a:ext cx="449263" cy="561975"/>
              <a:chOff x="7234" y="1640"/>
              <a:chExt cx="283" cy="354"/>
            </a:xfrm>
          </p:grpSpPr>
          <p:sp>
            <p:nvSpPr>
              <p:cNvPr id="363" name="AutoShape 69"/>
              <p:cNvSpPr>
                <a:spLocks noChangeAspect="1" noChangeArrowheads="1" noTextEdit="1"/>
              </p:cNvSpPr>
              <p:nvPr/>
            </p:nvSpPr>
            <p:spPr bwMode="auto">
              <a:xfrm>
                <a:off x="7234" y="1640"/>
                <a:ext cx="283" cy="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4" name="Rectangle 71"/>
              <p:cNvSpPr>
                <a:spLocks noChangeArrowheads="1"/>
              </p:cNvSpPr>
              <p:nvPr/>
            </p:nvSpPr>
            <p:spPr bwMode="auto">
              <a:xfrm>
                <a:off x="7255" y="1769"/>
                <a:ext cx="241" cy="167"/>
              </a:xfrm>
              <a:prstGeom prst="rect">
                <a:avLst/>
              </a:prstGeom>
              <a:solidFill>
                <a:srgbClr val="80E0FF"/>
              </a:solidFill>
              <a:ln w="1588">
                <a:solidFill>
                  <a:srgbClr val="000000"/>
                </a:solidFill>
                <a:prstDash val="lgDash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365" name="Group 74"/>
              <p:cNvGrpSpPr>
                <a:grpSpLocks/>
              </p:cNvGrpSpPr>
              <p:nvPr/>
            </p:nvGrpSpPr>
            <p:grpSpPr bwMode="auto">
              <a:xfrm>
                <a:off x="7255" y="1769"/>
                <a:ext cx="239" cy="168"/>
                <a:chOff x="7255" y="1769"/>
                <a:chExt cx="239" cy="168"/>
              </a:xfrm>
            </p:grpSpPr>
            <p:sp>
              <p:nvSpPr>
                <p:cNvPr id="370" name="Freeform 72"/>
                <p:cNvSpPr>
                  <a:spLocks/>
                </p:cNvSpPr>
                <p:nvPr/>
              </p:nvSpPr>
              <p:spPr bwMode="auto">
                <a:xfrm>
                  <a:off x="7255" y="1769"/>
                  <a:ext cx="239" cy="168"/>
                </a:xfrm>
                <a:custGeom>
                  <a:avLst/>
                  <a:gdLst>
                    <a:gd name="T0" fmla="*/ 0 w 239"/>
                    <a:gd name="T1" fmla="*/ 168 h 168"/>
                    <a:gd name="T2" fmla="*/ 239 w 239"/>
                    <a:gd name="T3" fmla="*/ 0 h 168"/>
                    <a:gd name="T4" fmla="*/ 0 w 239"/>
                    <a:gd name="T5" fmla="*/ 168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9" h="168">
                      <a:moveTo>
                        <a:pt x="0" y="168"/>
                      </a:moveTo>
                      <a:lnTo>
                        <a:pt x="239" y="0"/>
                      </a:lnTo>
                      <a:lnTo>
                        <a:pt x="0" y="16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71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7255" y="1769"/>
                  <a:ext cx="239" cy="168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366" name="Group 78"/>
              <p:cNvGrpSpPr>
                <a:grpSpLocks/>
              </p:cNvGrpSpPr>
              <p:nvPr/>
            </p:nvGrpSpPr>
            <p:grpSpPr bwMode="auto">
              <a:xfrm>
                <a:off x="7325" y="1701"/>
                <a:ext cx="100" cy="18"/>
                <a:chOff x="7325" y="1701"/>
                <a:chExt cx="100" cy="18"/>
              </a:xfrm>
            </p:grpSpPr>
            <p:sp>
              <p:nvSpPr>
                <p:cNvPr id="367" name="Oval 75"/>
                <p:cNvSpPr>
                  <a:spLocks noChangeArrowheads="1"/>
                </p:cNvSpPr>
                <p:nvPr/>
              </p:nvSpPr>
              <p:spPr bwMode="auto">
                <a:xfrm>
                  <a:off x="7325" y="1701"/>
                  <a:ext cx="18" cy="18"/>
                </a:xfrm>
                <a:prstGeom prst="ellipse">
                  <a:avLst/>
                </a:prstGeom>
                <a:solidFill>
                  <a:srgbClr val="000000"/>
                </a:solidFill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68" name="Oval 76"/>
                <p:cNvSpPr>
                  <a:spLocks noChangeArrowheads="1"/>
                </p:cNvSpPr>
                <p:nvPr/>
              </p:nvSpPr>
              <p:spPr bwMode="auto">
                <a:xfrm>
                  <a:off x="7367" y="1701"/>
                  <a:ext cx="18" cy="18"/>
                </a:xfrm>
                <a:prstGeom prst="ellipse">
                  <a:avLst/>
                </a:prstGeom>
                <a:solidFill>
                  <a:srgbClr val="000000"/>
                </a:solidFill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69" name="Oval 77"/>
                <p:cNvSpPr>
                  <a:spLocks noChangeArrowheads="1"/>
                </p:cNvSpPr>
                <p:nvPr/>
              </p:nvSpPr>
              <p:spPr bwMode="auto">
                <a:xfrm>
                  <a:off x="7407" y="1701"/>
                  <a:ext cx="18" cy="18"/>
                </a:xfrm>
                <a:prstGeom prst="ellipse">
                  <a:avLst/>
                </a:prstGeom>
                <a:solidFill>
                  <a:srgbClr val="000000"/>
                </a:solidFill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372" name="Groupe 371"/>
          <p:cNvGrpSpPr/>
          <p:nvPr/>
        </p:nvGrpSpPr>
        <p:grpSpPr>
          <a:xfrm>
            <a:off x="5832645" y="6045109"/>
            <a:ext cx="1134857" cy="784612"/>
            <a:chOff x="5888038" y="5730875"/>
            <a:chExt cx="1134857" cy="784612"/>
          </a:xfrm>
        </p:grpSpPr>
        <p:cxnSp>
          <p:nvCxnSpPr>
            <p:cNvPr id="373" name="Connecteur droit 372"/>
            <p:cNvCxnSpPr/>
            <p:nvPr/>
          </p:nvCxnSpPr>
          <p:spPr>
            <a:xfrm>
              <a:off x="5919823" y="6051551"/>
              <a:ext cx="0" cy="44399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ZoneTexte 373"/>
            <p:cNvSpPr txBox="1"/>
            <p:nvPr/>
          </p:nvSpPr>
          <p:spPr>
            <a:xfrm>
              <a:off x="5962607" y="6269266"/>
              <a:ext cx="10602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à/c 271200Z APR</a:t>
              </a:r>
              <a:endParaRPr lang="fr-FR" sz="1000" dirty="0"/>
            </a:p>
          </p:txBody>
        </p:sp>
        <p:grpSp>
          <p:nvGrpSpPr>
            <p:cNvPr id="375" name="Group 127"/>
            <p:cNvGrpSpPr>
              <a:grpSpLocks noChangeAspect="1"/>
            </p:cNvGrpSpPr>
            <p:nvPr/>
          </p:nvGrpSpPr>
          <p:grpSpPr bwMode="auto">
            <a:xfrm>
              <a:off x="5888038" y="5730875"/>
              <a:ext cx="495300" cy="641350"/>
              <a:chOff x="3709" y="3610"/>
              <a:chExt cx="312" cy="404"/>
            </a:xfrm>
          </p:grpSpPr>
          <p:sp>
            <p:nvSpPr>
              <p:cNvPr id="376" name="AutoShape 126"/>
              <p:cNvSpPr>
                <a:spLocks noChangeAspect="1" noChangeArrowheads="1" noTextEdit="1"/>
              </p:cNvSpPr>
              <p:nvPr/>
            </p:nvSpPr>
            <p:spPr bwMode="auto">
              <a:xfrm>
                <a:off x="3709" y="3610"/>
                <a:ext cx="31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77" name="Rectangle 128"/>
              <p:cNvSpPr>
                <a:spLocks noChangeArrowheads="1"/>
              </p:cNvSpPr>
              <p:nvPr/>
            </p:nvSpPr>
            <p:spPr bwMode="auto">
              <a:xfrm>
                <a:off x="3732" y="3757"/>
                <a:ext cx="266" cy="191"/>
              </a:xfrm>
              <a:prstGeom prst="rect">
                <a:avLst/>
              </a:prstGeom>
              <a:solidFill>
                <a:srgbClr val="80E0FF"/>
              </a:solidFill>
              <a:ln w="317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378" name="Group 131"/>
              <p:cNvGrpSpPr>
                <a:grpSpLocks/>
              </p:cNvGrpSpPr>
              <p:nvPr/>
            </p:nvGrpSpPr>
            <p:grpSpPr bwMode="auto">
              <a:xfrm>
                <a:off x="3734" y="3757"/>
                <a:ext cx="264" cy="191"/>
                <a:chOff x="3734" y="3757"/>
                <a:chExt cx="264" cy="191"/>
              </a:xfrm>
            </p:grpSpPr>
            <p:sp>
              <p:nvSpPr>
                <p:cNvPr id="382" name="Line 129"/>
                <p:cNvSpPr>
                  <a:spLocks noChangeShapeType="1"/>
                </p:cNvSpPr>
                <p:nvPr/>
              </p:nvSpPr>
              <p:spPr bwMode="auto">
                <a:xfrm flipV="1">
                  <a:off x="3734" y="3759"/>
                  <a:ext cx="263" cy="187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83" name="Line 130"/>
                <p:cNvSpPr>
                  <a:spLocks noChangeShapeType="1"/>
                </p:cNvSpPr>
                <p:nvPr/>
              </p:nvSpPr>
              <p:spPr bwMode="auto">
                <a:xfrm>
                  <a:off x="3734" y="3757"/>
                  <a:ext cx="264" cy="191"/>
                </a:xfrm>
                <a:prstGeom prst="line">
                  <a:avLst/>
                </a:prstGeom>
                <a:noFill/>
                <a:ln w="15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379" name="Group 134"/>
              <p:cNvGrpSpPr>
                <a:grpSpLocks/>
              </p:cNvGrpSpPr>
              <p:nvPr/>
            </p:nvGrpSpPr>
            <p:grpSpPr bwMode="auto">
              <a:xfrm>
                <a:off x="3826" y="3664"/>
                <a:ext cx="76" cy="45"/>
                <a:chOff x="3826" y="3664"/>
                <a:chExt cx="76" cy="45"/>
              </a:xfrm>
            </p:grpSpPr>
            <p:sp>
              <p:nvSpPr>
                <p:cNvPr id="3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3898" y="3664"/>
                  <a:ext cx="4" cy="45"/>
                </a:xfrm>
                <a:prstGeom prst="rect">
                  <a:avLst/>
                </a:prstGeom>
                <a:solidFill>
                  <a:srgbClr val="000000"/>
                </a:solidFill>
                <a:ln w="3175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826" y="3664"/>
                  <a:ext cx="5" cy="45"/>
                </a:xfrm>
                <a:prstGeom prst="rect">
                  <a:avLst/>
                </a:prstGeom>
                <a:solidFill>
                  <a:srgbClr val="000000"/>
                </a:solidFill>
                <a:ln w="3175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384" name="Forme libre 383"/>
          <p:cNvSpPr/>
          <p:nvPr/>
        </p:nvSpPr>
        <p:spPr>
          <a:xfrm rot="3115254">
            <a:off x="7383811" y="7416277"/>
            <a:ext cx="593770" cy="285750"/>
          </a:xfrm>
          <a:custGeom>
            <a:avLst/>
            <a:gdLst>
              <a:gd name="connsiteX0" fmla="*/ 0 w 1276350"/>
              <a:gd name="connsiteY0" fmla="*/ 285750 h 285750"/>
              <a:gd name="connsiteX1" fmla="*/ 771525 w 1276350"/>
              <a:gd name="connsiteY1" fmla="*/ 66675 h 285750"/>
              <a:gd name="connsiteX2" fmla="*/ 723900 w 1276350"/>
              <a:gd name="connsiteY2" fmla="*/ 152400 h 285750"/>
              <a:gd name="connsiteX3" fmla="*/ 1276350 w 1276350"/>
              <a:gd name="connsiteY3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6350" h="285750">
                <a:moveTo>
                  <a:pt x="0" y="285750"/>
                </a:moveTo>
                <a:lnTo>
                  <a:pt x="771525" y="66675"/>
                </a:lnTo>
                <a:lnTo>
                  <a:pt x="723900" y="152400"/>
                </a:lnTo>
                <a:lnTo>
                  <a:pt x="1276350" y="0"/>
                </a:lnTo>
              </a:path>
            </a:pathLst>
          </a:custGeom>
          <a:noFill/>
          <a:ln>
            <a:solidFill>
              <a:srgbClr val="0000FF"/>
            </a:solidFill>
            <a:prstDash val="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5" name="Forme libre 384"/>
          <p:cNvSpPr/>
          <p:nvPr/>
        </p:nvSpPr>
        <p:spPr>
          <a:xfrm rot="6045807">
            <a:off x="7456852" y="6537053"/>
            <a:ext cx="529106" cy="372266"/>
          </a:xfrm>
          <a:custGeom>
            <a:avLst/>
            <a:gdLst>
              <a:gd name="connsiteX0" fmla="*/ 1114425 w 1114425"/>
              <a:gd name="connsiteY0" fmla="*/ 390525 h 390525"/>
              <a:gd name="connsiteX1" fmla="*/ 457200 w 1114425"/>
              <a:gd name="connsiteY1" fmla="*/ 114300 h 390525"/>
              <a:gd name="connsiteX2" fmla="*/ 495300 w 1114425"/>
              <a:gd name="connsiteY2" fmla="*/ 219075 h 390525"/>
              <a:gd name="connsiteX3" fmla="*/ 0 w 1114425"/>
              <a:gd name="connsiteY3" fmla="*/ 0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4425" h="390525">
                <a:moveTo>
                  <a:pt x="1114425" y="390525"/>
                </a:moveTo>
                <a:lnTo>
                  <a:pt x="457200" y="114300"/>
                </a:lnTo>
                <a:lnTo>
                  <a:pt x="495300" y="219075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0000FF"/>
            </a:solidFill>
            <a:prstDash val="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6" name="ZoneTexte 385"/>
          <p:cNvSpPr txBox="1"/>
          <p:nvPr/>
        </p:nvSpPr>
        <p:spPr>
          <a:xfrm>
            <a:off x="7186788" y="7252562"/>
            <a:ext cx="4285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S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387" name="ZoneTexte 386"/>
          <p:cNvSpPr txBox="1"/>
          <p:nvPr/>
        </p:nvSpPr>
        <p:spPr>
          <a:xfrm>
            <a:off x="7303450" y="6850543"/>
            <a:ext cx="4285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S</a:t>
            </a:r>
            <a:endParaRPr lang="fr-FR" sz="1000" dirty="0">
              <a:solidFill>
                <a:srgbClr val="0000FF"/>
              </a:solidFill>
            </a:endParaRPr>
          </a:p>
        </p:txBody>
      </p:sp>
      <p:grpSp>
        <p:nvGrpSpPr>
          <p:cNvPr id="388" name="Groupe 387"/>
          <p:cNvGrpSpPr/>
          <p:nvPr/>
        </p:nvGrpSpPr>
        <p:grpSpPr>
          <a:xfrm>
            <a:off x="4705860" y="6498093"/>
            <a:ext cx="1037043" cy="673100"/>
            <a:chOff x="11356925" y="4105275"/>
            <a:chExt cx="1037043" cy="673100"/>
          </a:xfrm>
        </p:grpSpPr>
        <p:sp>
          <p:nvSpPr>
            <p:cNvPr id="389" name="ZoneTexte 388"/>
            <p:cNvSpPr txBox="1"/>
            <p:nvPr/>
          </p:nvSpPr>
          <p:spPr>
            <a:xfrm>
              <a:off x="11356925" y="4488469"/>
              <a:ext cx="10370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4                 42</a:t>
              </a:r>
              <a:endParaRPr lang="fr-FR" sz="1000" dirty="0"/>
            </a:p>
          </p:txBody>
        </p:sp>
        <p:sp>
          <p:nvSpPr>
            <p:cNvPr id="390" name="ZoneTexte 389"/>
            <p:cNvSpPr txBox="1"/>
            <p:nvPr/>
          </p:nvSpPr>
          <p:spPr>
            <a:xfrm>
              <a:off x="11916904" y="4260271"/>
              <a:ext cx="4602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-1+1</a:t>
              </a:r>
              <a:endParaRPr lang="fr-FR" sz="1000" dirty="0"/>
            </a:p>
          </p:txBody>
        </p:sp>
        <p:grpSp>
          <p:nvGrpSpPr>
            <p:cNvPr id="391" name="Group 92"/>
            <p:cNvGrpSpPr>
              <a:grpSpLocks noChangeAspect="1"/>
            </p:cNvGrpSpPr>
            <p:nvPr/>
          </p:nvGrpSpPr>
          <p:grpSpPr bwMode="auto">
            <a:xfrm>
              <a:off x="11496675" y="4105275"/>
              <a:ext cx="538163" cy="673100"/>
              <a:chOff x="7242" y="2586"/>
              <a:chExt cx="339" cy="424"/>
            </a:xfrm>
          </p:grpSpPr>
          <p:sp>
            <p:nvSpPr>
              <p:cNvPr id="392" name="AutoShape 91"/>
              <p:cNvSpPr>
                <a:spLocks noChangeAspect="1" noChangeArrowheads="1" noTextEdit="1"/>
              </p:cNvSpPr>
              <p:nvPr/>
            </p:nvSpPr>
            <p:spPr bwMode="auto">
              <a:xfrm>
                <a:off x="7242" y="2586"/>
                <a:ext cx="339" cy="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3" name="Rectangle 93"/>
              <p:cNvSpPr>
                <a:spLocks noChangeArrowheads="1"/>
              </p:cNvSpPr>
              <p:nvPr/>
            </p:nvSpPr>
            <p:spPr bwMode="auto">
              <a:xfrm>
                <a:off x="7267" y="2740"/>
                <a:ext cx="289" cy="200"/>
              </a:xfrm>
              <a:prstGeom prst="rect">
                <a:avLst/>
              </a:prstGeom>
              <a:solidFill>
                <a:srgbClr val="80E0FF"/>
              </a:solidFill>
              <a:ln w="3175">
                <a:solidFill>
                  <a:srgbClr val="000000"/>
                </a:solidFill>
                <a:prstDash val="lgDash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394" name="Group 99"/>
              <p:cNvGrpSpPr>
                <a:grpSpLocks/>
              </p:cNvGrpSpPr>
              <p:nvPr/>
            </p:nvGrpSpPr>
            <p:grpSpPr bwMode="auto">
              <a:xfrm>
                <a:off x="7339" y="2761"/>
                <a:ext cx="145" cy="146"/>
                <a:chOff x="7339" y="2761"/>
                <a:chExt cx="145" cy="146"/>
              </a:xfrm>
            </p:grpSpPr>
            <p:sp>
              <p:nvSpPr>
                <p:cNvPr id="396" name="Freeform 94"/>
                <p:cNvSpPr>
                  <a:spLocks/>
                </p:cNvSpPr>
                <p:nvPr/>
              </p:nvSpPr>
              <p:spPr bwMode="auto">
                <a:xfrm>
                  <a:off x="7403" y="2874"/>
                  <a:ext cx="24" cy="33"/>
                </a:xfrm>
                <a:custGeom>
                  <a:avLst/>
                  <a:gdLst>
                    <a:gd name="T0" fmla="*/ 0 w 24"/>
                    <a:gd name="T1" fmla="*/ 33 h 33"/>
                    <a:gd name="T2" fmla="*/ 0 w 24"/>
                    <a:gd name="T3" fmla="*/ 0 h 33"/>
                    <a:gd name="T4" fmla="*/ 9 w 24"/>
                    <a:gd name="T5" fmla="*/ 0 h 33"/>
                    <a:gd name="T6" fmla="*/ 9 w 24"/>
                    <a:gd name="T7" fmla="*/ 27 h 33"/>
                    <a:gd name="T8" fmla="*/ 24 w 24"/>
                    <a:gd name="T9" fmla="*/ 27 h 33"/>
                    <a:gd name="T10" fmla="*/ 24 w 24"/>
                    <a:gd name="T11" fmla="*/ 33 h 33"/>
                    <a:gd name="T12" fmla="*/ 0 w 24"/>
                    <a:gd name="T1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" h="33">
                      <a:moveTo>
                        <a:pt x="0" y="33"/>
                      </a:move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9" y="27"/>
                      </a:lnTo>
                      <a:lnTo>
                        <a:pt x="24" y="27"/>
                      </a:lnTo>
                      <a:lnTo>
                        <a:pt x="24" y="3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97" name="Freeform 95"/>
                <p:cNvSpPr>
                  <a:spLocks/>
                </p:cNvSpPr>
                <p:nvPr/>
              </p:nvSpPr>
              <p:spPr bwMode="auto">
                <a:xfrm>
                  <a:off x="7339" y="2761"/>
                  <a:ext cx="145" cy="78"/>
                </a:xfrm>
                <a:custGeom>
                  <a:avLst/>
                  <a:gdLst>
                    <a:gd name="T0" fmla="*/ 35 w 145"/>
                    <a:gd name="T1" fmla="*/ 78 h 78"/>
                    <a:gd name="T2" fmla="*/ 34 w 145"/>
                    <a:gd name="T3" fmla="*/ 76 h 78"/>
                    <a:gd name="T4" fmla="*/ 28 w 145"/>
                    <a:gd name="T5" fmla="*/ 76 h 78"/>
                    <a:gd name="T6" fmla="*/ 23 w 145"/>
                    <a:gd name="T7" fmla="*/ 74 h 78"/>
                    <a:gd name="T8" fmla="*/ 17 w 145"/>
                    <a:gd name="T9" fmla="*/ 71 h 78"/>
                    <a:gd name="T10" fmla="*/ 10 w 145"/>
                    <a:gd name="T11" fmla="*/ 68 h 78"/>
                    <a:gd name="T12" fmla="*/ 5 w 145"/>
                    <a:gd name="T13" fmla="*/ 59 h 78"/>
                    <a:gd name="T14" fmla="*/ 1 w 145"/>
                    <a:gd name="T15" fmla="*/ 51 h 78"/>
                    <a:gd name="T16" fmla="*/ 0 w 145"/>
                    <a:gd name="T17" fmla="*/ 37 h 78"/>
                    <a:gd name="T18" fmla="*/ 1 w 145"/>
                    <a:gd name="T19" fmla="*/ 23 h 78"/>
                    <a:gd name="T20" fmla="*/ 5 w 145"/>
                    <a:gd name="T21" fmla="*/ 13 h 78"/>
                    <a:gd name="T22" fmla="*/ 10 w 145"/>
                    <a:gd name="T23" fmla="*/ 8 h 78"/>
                    <a:gd name="T24" fmla="*/ 17 w 145"/>
                    <a:gd name="T25" fmla="*/ 3 h 78"/>
                    <a:gd name="T26" fmla="*/ 23 w 145"/>
                    <a:gd name="T27" fmla="*/ 1 h 78"/>
                    <a:gd name="T28" fmla="*/ 28 w 145"/>
                    <a:gd name="T29" fmla="*/ 0 h 78"/>
                    <a:gd name="T30" fmla="*/ 34 w 145"/>
                    <a:gd name="T31" fmla="*/ 0 h 78"/>
                    <a:gd name="T32" fmla="*/ 35 w 145"/>
                    <a:gd name="T33" fmla="*/ 0 h 78"/>
                    <a:gd name="T34" fmla="*/ 111 w 145"/>
                    <a:gd name="T35" fmla="*/ 0 h 78"/>
                    <a:gd name="T36" fmla="*/ 113 w 145"/>
                    <a:gd name="T37" fmla="*/ 0 h 78"/>
                    <a:gd name="T38" fmla="*/ 117 w 145"/>
                    <a:gd name="T39" fmla="*/ 0 h 78"/>
                    <a:gd name="T40" fmla="*/ 122 w 145"/>
                    <a:gd name="T41" fmla="*/ 1 h 78"/>
                    <a:gd name="T42" fmla="*/ 128 w 145"/>
                    <a:gd name="T43" fmla="*/ 5 h 78"/>
                    <a:gd name="T44" fmla="*/ 135 w 145"/>
                    <a:gd name="T45" fmla="*/ 10 h 78"/>
                    <a:gd name="T46" fmla="*/ 140 w 145"/>
                    <a:gd name="T47" fmla="*/ 15 h 78"/>
                    <a:gd name="T48" fmla="*/ 144 w 145"/>
                    <a:gd name="T49" fmla="*/ 25 h 78"/>
                    <a:gd name="T50" fmla="*/ 145 w 145"/>
                    <a:gd name="T51" fmla="*/ 39 h 78"/>
                    <a:gd name="T52" fmla="*/ 144 w 145"/>
                    <a:gd name="T53" fmla="*/ 51 h 78"/>
                    <a:gd name="T54" fmla="*/ 140 w 145"/>
                    <a:gd name="T55" fmla="*/ 61 h 78"/>
                    <a:gd name="T56" fmla="*/ 135 w 145"/>
                    <a:gd name="T57" fmla="*/ 68 h 78"/>
                    <a:gd name="T58" fmla="*/ 128 w 145"/>
                    <a:gd name="T59" fmla="*/ 73 h 78"/>
                    <a:gd name="T60" fmla="*/ 123 w 145"/>
                    <a:gd name="T61" fmla="*/ 74 h 78"/>
                    <a:gd name="T62" fmla="*/ 117 w 145"/>
                    <a:gd name="T63" fmla="*/ 76 h 78"/>
                    <a:gd name="T64" fmla="*/ 113 w 145"/>
                    <a:gd name="T65" fmla="*/ 76 h 78"/>
                    <a:gd name="T66" fmla="*/ 111 w 145"/>
                    <a:gd name="T67" fmla="*/ 78 h 78"/>
                    <a:gd name="T68" fmla="*/ 35 w 145"/>
                    <a:gd name="T69" fmla="*/ 78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45" h="78">
                      <a:moveTo>
                        <a:pt x="35" y="78"/>
                      </a:moveTo>
                      <a:lnTo>
                        <a:pt x="34" y="76"/>
                      </a:lnTo>
                      <a:lnTo>
                        <a:pt x="28" y="76"/>
                      </a:lnTo>
                      <a:lnTo>
                        <a:pt x="23" y="74"/>
                      </a:lnTo>
                      <a:lnTo>
                        <a:pt x="17" y="71"/>
                      </a:lnTo>
                      <a:lnTo>
                        <a:pt x="10" y="68"/>
                      </a:lnTo>
                      <a:lnTo>
                        <a:pt x="5" y="59"/>
                      </a:lnTo>
                      <a:lnTo>
                        <a:pt x="1" y="51"/>
                      </a:lnTo>
                      <a:lnTo>
                        <a:pt x="0" y="37"/>
                      </a:lnTo>
                      <a:lnTo>
                        <a:pt x="1" y="23"/>
                      </a:lnTo>
                      <a:lnTo>
                        <a:pt x="5" y="13"/>
                      </a:lnTo>
                      <a:lnTo>
                        <a:pt x="10" y="8"/>
                      </a:lnTo>
                      <a:lnTo>
                        <a:pt x="17" y="3"/>
                      </a:lnTo>
                      <a:lnTo>
                        <a:pt x="23" y="1"/>
                      </a:lnTo>
                      <a:lnTo>
                        <a:pt x="28" y="0"/>
                      </a:lnTo>
                      <a:lnTo>
                        <a:pt x="34" y="0"/>
                      </a:lnTo>
                      <a:lnTo>
                        <a:pt x="35" y="0"/>
                      </a:lnTo>
                      <a:lnTo>
                        <a:pt x="111" y="0"/>
                      </a:lnTo>
                      <a:lnTo>
                        <a:pt x="113" y="0"/>
                      </a:lnTo>
                      <a:lnTo>
                        <a:pt x="117" y="0"/>
                      </a:lnTo>
                      <a:lnTo>
                        <a:pt x="122" y="1"/>
                      </a:lnTo>
                      <a:lnTo>
                        <a:pt x="128" y="5"/>
                      </a:lnTo>
                      <a:lnTo>
                        <a:pt x="135" y="10"/>
                      </a:lnTo>
                      <a:lnTo>
                        <a:pt x="140" y="15"/>
                      </a:lnTo>
                      <a:lnTo>
                        <a:pt x="144" y="25"/>
                      </a:lnTo>
                      <a:lnTo>
                        <a:pt x="145" y="39"/>
                      </a:lnTo>
                      <a:lnTo>
                        <a:pt x="144" y="51"/>
                      </a:lnTo>
                      <a:lnTo>
                        <a:pt x="140" y="61"/>
                      </a:lnTo>
                      <a:lnTo>
                        <a:pt x="135" y="68"/>
                      </a:lnTo>
                      <a:lnTo>
                        <a:pt x="128" y="73"/>
                      </a:lnTo>
                      <a:lnTo>
                        <a:pt x="123" y="74"/>
                      </a:lnTo>
                      <a:lnTo>
                        <a:pt x="117" y="76"/>
                      </a:lnTo>
                      <a:lnTo>
                        <a:pt x="113" y="76"/>
                      </a:lnTo>
                      <a:lnTo>
                        <a:pt x="111" y="78"/>
                      </a:lnTo>
                      <a:lnTo>
                        <a:pt x="35" y="78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98" name="Oval 96"/>
                <p:cNvSpPr>
                  <a:spLocks noChangeArrowheads="1"/>
                </p:cNvSpPr>
                <p:nvPr/>
              </p:nvSpPr>
              <p:spPr bwMode="auto">
                <a:xfrm>
                  <a:off x="7352" y="2840"/>
                  <a:ext cx="22" cy="22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99" name="Oval 97"/>
                <p:cNvSpPr>
                  <a:spLocks noChangeArrowheads="1"/>
                </p:cNvSpPr>
                <p:nvPr/>
              </p:nvSpPr>
              <p:spPr bwMode="auto">
                <a:xfrm>
                  <a:off x="7403" y="2840"/>
                  <a:ext cx="22" cy="22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00" name="Oval 98"/>
                <p:cNvSpPr>
                  <a:spLocks noChangeArrowheads="1"/>
                </p:cNvSpPr>
                <p:nvPr/>
              </p:nvSpPr>
              <p:spPr bwMode="auto">
                <a:xfrm>
                  <a:off x="7454" y="2840"/>
                  <a:ext cx="22" cy="22"/>
                </a:xfrm>
                <a:prstGeom prst="ellipse">
                  <a:avLst/>
                </a:pr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395" name="Rectangle 100"/>
              <p:cNvSpPr>
                <a:spLocks noChangeArrowheads="1"/>
              </p:cNvSpPr>
              <p:nvPr/>
            </p:nvSpPr>
            <p:spPr bwMode="auto">
              <a:xfrm>
                <a:off x="7405" y="2641"/>
                <a:ext cx="5" cy="47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401" name="Groupe 400"/>
          <p:cNvGrpSpPr/>
          <p:nvPr/>
        </p:nvGrpSpPr>
        <p:grpSpPr>
          <a:xfrm rot="271700">
            <a:off x="5085206" y="5747376"/>
            <a:ext cx="113998" cy="815821"/>
            <a:chOff x="6302640" y="5964784"/>
            <a:chExt cx="128587" cy="831698"/>
          </a:xfrm>
        </p:grpSpPr>
        <p:sp>
          <p:nvSpPr>
            <p:cNvPr id="402" name="Forme libre 401"/>
            <p:cNvSpPr/>
            <p:nvPr/>
          </p:nvSpPr>
          <p:spPr>
            <a:xfrm>
              <a:off x="6302640" y="6428453"/>
              <a:ext cx="128587" cy="368029"/>
            </a:xfrm>
            <a:custGeom>
              <a:avLst/>
              <a:gdLst>
                <a:gd name="connsiteX0" fmla="*/ 4762 w 128587"/>
                <a:gd name="connsiteY0" fmla="*/ 490538 h 500063"/>
                <a:gd name="connsiteX1" fmla="*/ 0 w 128587"/>
                <a:gd name="connsiteY1" fmla="*/ 95250 h 500063"/>
                <a:gd name="connsiteX2" fmla="*/ 57150 w 128587"/>
                <a:gd name="connsiteY2" fmla="*/ 0 h 500063"/>
                <a:gd name="connsiteX3" fmla="*/ 123825 w 128587"/>
                <a:gd name="connsiteY3" fmla="*/ 85725 h 500063"/>
                <a:gd name="connsiteX4" fmla="*/ 128587 w 128587"/>
                <a:gd name="connsiteY4" fmla="*/ 500063 h 500063"/>
                <a:gd name="connsiteX5" fmla="*/ 66675 w 128587"/>
                <a:gd name="connsiteY5" fmla="*/ 414338 h 500063"/>
                <a:gd name="connsiteX6" fmla="*/ 4762 w 128587"/>
                <a:gd name="connsiteY6" fmla="*/ 490538 h 500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587" h="500063">
                  <a:moveTo>
                    <a:pt x="4762" y="490538"/>
                  </a:moveTo>
                  <a:cubicBezTo>
                    <a:pt x="3175" y="358775"/>
                    <a:pt x="1587" y="227013"/>
                    <a:pt x="0" y="95250"/>
                  </a:cubicBezTo>
                  <a:lnTo>
                    <a:pt x="57150" y="0"/>
                  </a:lnTo>
                  <a:lnTo>
                    <a:pt x="123825" y="85725"/>
                  </a:lnTo>
                  <a:cubicBezTo>
                    <a:pt x="125412" y="223838"/>
                    <a:pt x="127000" y="361950"/>
                    <a:pt x="128587" y="500063"/>
                  </a:cubicBezTo>
                  <a:lnTo>
                    <a:pt x="66675" y="414338"/>
                  </a:lnTo>
                  <a:lnTo>
                    <a:pt x="4762" y="490538"/>
                  </a:lnTo>
                  <a:close/>
                </a:path>
              </a:pathLst>
            </a:custGeom>
            <a:noFill/>
            <a:ln>
              <a:solidFill>
                <a:srgbClr val="0000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03" name="Connecteur droit avec flèche 402"/>
            <p:cNvCxnSpPr>
              <a:stCxn id="402" idx="2"/>
            </p:cNvCxnSpPr>
            <p:nvPr/>
          </p:nvCxnSpPr>
          <p:spPr>
            <a:xfrm rot="21328300" flipV="1">
              <a:off x="6339506" y="5964784"/>
              <a:ext cx="32917" cy="463217"/>
            </a:xfrm>
            <a:prstGeom prst="straightConnector1">
              <a:avLst/>
            </a:prstGeom>
            <a:ln w="12700">
              <a:solidFill>
                <a:srgbClr val="0000FF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6" name="Groupe 405"/>
          <p:cNvGrpSpPr/>
          <p:nvPr/>
        </p:nvGrpSpPr>
        <p:grpSpPr>
          <a:xfrm rot="18109153">
            <a:off x="3501564" y="5367944"/>
            <a:ext cx="628526" cy="1823355"/>
            <a:chOff x="6016558" y="6061275"/>
            <a:chExt cx="664741" cy="734813"/>
          </a:xfrm>
        </p:grpSpPr>
        <p:sp>
          <p:nvSpPr>
            <p:cNvPr id="407" name="Forme libre 406"/>
            <p:cNvSpPr/>
            <p:nvPr/>
          </p:nvSpPr>
          <p:spPr>
            <a:xfrm>
              <a:off x="6310313" y="6428059"/>
              <a:ext cx="128587" cy="368029"/>
            </a:xfrm>
            <a:custGeom>
              <a:avLst/>
              <a:gdLst>
                <a:gd name="connsiteX0" fmla="*/ 4762 w 128587"/>
                <a:gd name="connsiteY0" fmla="*/ 490538 h 500063"/>
                <a:gd name="connsiteX1" fmla="*/ 0 w 128587"/>
                <a:gd name="connsiteY1" fmla="*/ 95250 h 500063"/>
                <a:gd name="connsiteX2" fmla="*/ 57150 w 128587"/>
                <a:gd name="connsiteY2" fmla="*/ 0 h 500063"/>
                <a:gd name="connsiteX3" fmla="*/ 123825 w 128587"/>
                <a:gd name="connsiteY3" fmla="*/ 85725 h 500063"/>
                <a:gd name="connsiteX4" fmla="*/ 128587 w 128587"/>
                <a:gd name="connsiteY4" fmla="*/ 500063 h 500063"/>
                <a:gd name="connsiteX5" fmla="*/ 66675 w 128587"/>
                <a:gd name="connsiteY5" fmla="*/ 414338 h 500063"/>
                <a:gd name="connsiteX6" fmla="*/ 4762 w 128587"/>
                <a:gd name="connsiteY6" fmla="*/ 490538 h 500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587" h="500063">
                  <a:moveTo>
                    <a:pt x="4762" y="490538"/>
                  </a:moveTo>
                  <a:cubicBezTo>
                    <a:pt x="3175" y="358775"/>
                    <a:pt x="1587" y="227013"/>
                    <a:pt x="0" y="95250"/>
                  </a:cubicBezTo>
                  <a:lnTo>
                    <a:pt x="57150" y="0"/>
                  </a:lnTo>
                  <a:lnTo>
                    <a:pt x="123825" y="85725"/>
                  </a:lnTo>
                  <a:cubicBezTo>
                    <a:pt x="125412" y="223838"/>
                    <a:pt x="127000" y="361950"/>
                    <a:pt x="128587" y="500063"/>
                  </a:cubicBezTo>
                  <a:lnTo>
                    <a:pt x="66675" y="414338"/>
                  </a:lnTo>
                  <a:lnTo>
                    <a:pt x="4762" y="490538"/>
                  </a:lnTo>
                  <a:close/>
                </a:path>
              </a:pathLst>
            </a:custGeom>
            <a:noFill/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08" name="Connecteur droit avec flèche 407"/>
            <p:cNvCxnSpPr>
              <a:stCxn id="407" idx="2"/>
            </p:cNvCxnSpPr>
            <p:nvPr/>
          </p:nvCxnSpPr>
          <p:spPr>
            <a:xfrm rot="2996488" flipH="1" flipV="1">
              <a:off x="6187334" y="5890499"/>
              <a:ext cx="323190" cy="664741"/>
            </a:xfrm>
            <a:prstGeom prst="straightConnector1">
              <a:avLst/>
            </a:prstGeom>
            <a:ln w="12700">
              <a:solidFill>
                <a:srgbClr val="0000FF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Forme libre 41"/>
          <p:cNvSpPr/>
          <p:nvPr/>
        </p:nvSpPr>
        <p:spPr>
          <a:xfrm>
            <a:off x="2475186" y="2837793"/>
            <a:ext cx="677917" cy="9238593"/>
          </a:xfrm>
          <a:custGeom>
            <a:avLst/>
            <a:gdLst>
              <a:gd name="connsiteX0" fmla="*/ 520262 w 677917"/>
              <a:gd name="connsiteY0" fmla="*/ 9238593 h 9238593"/>
              <a:gd name="connsiteX1" fmla="*/ 504497 w 677917"/>
              <a:gd name="connsiteY1" fmla="*/ 5139559 h 9238593"/>
              <a:gd name="connsiteX2" fmla="*/ 677917 w 677917"/>
              <a:gd name="connsiteY2" fmla="*/ 5344510 h 9238593"/>
              <a:gd name="connsiteX3" fmla="*/ 0 w 677917"/>
              <a:gd name="connsiteY3" fmla="*/ 0 h 9238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7917" h="9238593">
                <a:moveTo>
                  <a:pt x="520262" y="9238593"/>
                </a:moveTo>
                <a:lnTo>
                  <a:pt x="504497" y="5139559"/>
                </a:lnTo>
                <a:lnTo>
                  <a:pt x="677917" y="534451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orme libre 54"/>
          <p:cNvSpPr/>
          <p:nvPr/>
        </p:nvSpPr>
        <p:spPr>
          <a:xfrm>
            <a:off x="5372100" y="2578100"/>
            <a:ext cx="1397000" cy="9029700"/>
          </a:xfrm>
          <a:custGeom>
            <a:avLst/>
            <a:gdLst>
              <a:gd name="connsiteX0" fmla="*/ 1397000 w 1397000"/>
              <a:gd name="connsiteY0" fmla="*/ 9029700 h 9029700"/>
              <a:gd name="connsiteX1" fmla="*/ 406400 w 1397000"/>
              <a:gd name="connsiteY1" fmla="*/ 5054600 h 9029700"/>
              <a:gd name="connsiteX2" fmla="*/ 533400 w 1397000"/>
              <a:gd name="connsiteY2" fmla="*/ 5194300 h 9029700"/>
              <a:gd name="connsiteX3" fmla="*/ 0 w 1397000"/>
              <a:gd name="connsiteY3" fmla="*/ 0 h 902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7000" h="9029700">
                <a:moveTo>
                  <a:pt x="1397000" y="9029700"/>
                </a:moveTo>
                <a:lnTo>
                  <a:pt x="406400" y="5054600"/>
                </a:lnTo>
                <a:lnTo>
                  <a:pt x="533400" y="519430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orme libre 60"/>
          <p:cNvSpPr/>
          <p:nvPr/>
        </p:nvSpPr>
        <p:spPr>
          <a:xfrm>
            <a:off x="4985468" y="1856254"/>
            <a:ext cx="975589" cy="2461304"/>
          </a:xfrm>
          <a:custGeom>
            <a:avLst/>
            <a:gdLst>
              <a:gd name="connsiteX0" fmla="*/ 0 w 975589"/>
              <a:gd name="connsiteY0" fmla="*/ 298549 h 2461304"/>
              <a:gd name="connsiteX1" fmla="*/ 302149 w 975589"/>
              <a:gd name="connsiteY1" fmla="*/ 4351 h 2461304"/>
              <a:gd name="connsiteX2" fmla="*/ 970059 w 975589"/>
              <a:gd name="connsiteY2" fmla="*/ 187231 h 2461304"/>
              <a:gd name="connsiteX3" fmla="*/ 628153 w 975589"/>
              <a:gd name="connsiteY3" fmla="*/ 990313 h 2461304"/>
              <a:gd name="connsiteX4" fmla="*/ 771276 w 975589"/>
              <a:gd name="connsiteY4" fmla="*/ 2461304 h 246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5589" h="2461304">
                <a:moveTo>
                  <a:pt x="0" y="298549"/>
                </a:moveTo>
                <a:cubicBezTo>
                  <a:pt x="70236" y="160726"/>
                  <a:pt x="140473" y="22904"/>
                  <a:pt x="302149" y="4351"/>
                </a:cubicBezTo>
                <a:cubicBezTo>
                  <a:pt x="463825" y="-14202"/>
                  <a:pt x="915725" y="22904"/>
                  <a:pt x="970059" y="187231"/>
                </a:cubicBezTo>
                <a:cubicBezTo>
                  <a:pt x="1024393" y="351558"/>
                  <a:pt x="661283" y="611301"/>
                  <a:pt x="628153" y="990313"/>
                </a:cubicBezTo>
                <a:cubicBezTo>
                  <a:pt x="595023" y="1369325"/>
                  <a:pt x="683149" y="1915314"/>
                  <a:pt x="771276" y="2461304"/>
                </a:cubicBezTo>
              </a:path>
            </a:pathLst>
          </a:custGeom>
          <a:noFill/>
          <a:ln w="19050">
            <a:solidFill>
              <a:srgbClr val="0000FF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orme libre 63"/>
          <p:cNvSpPr/>
          <p:nvPr/>
        </p:nvSpPr>
        <p:spPr>
          <a:xfrm>
            <a:off x="2122992" y="1977075"/>
            <a:ext cx="946211" cy="3215127"/>
          </a:xfrm>
          <a:custGeom>
            <a:avLst/>
            <a:gdLst>
              <a:gd name="connsiteX0" fmla="*/ 946211 w 946211"/>
              <a:gd name="connsiteY0" fmla="*/ 137972 h 3215127"/>
              <a:gd name="connsiteX1" fmla="*/ 492987 w 946211"/>
              <a:gd name="connsiteY1" fmla="*/ 2800 h 3215127"/>
              <a:gd name="connsiteX2" fmla="*/ 31811 w 946211"/>
              <a:gd name="connsiteY2" fmla="*/ 249290 h 3215127"/>
              <a:gd name="connsiteX3" fmla="*/ 79519 w 946211"/>
              <a:gd name="connsiteY3" fmla="*/ 686612 h 3215127"/>
              <a:gd name="connsiteX4" fmla="*/ 397571 w 946211"/>
              <a:gd name="connsiteY4" fmla="*/ 797930 h 3215127"/>
              <a:gd name="connsiteX5" fmla="*/ 580451 w 946211"/>
              <a:gd name="connsiteY5" fmla="*/ 941054 h 3215127"/>
              <a:gd name="connsiteX6" fmla="*/ 636111 w 946211"/>
              <a:gd name="connsiteY6" fmla="*/ 1322716 h 3215127"/>
              <a:gd name="connsiteX7" fmla="*/ 811039 w 946211"/>
              <a:gd name="connsiteY7" fmla="*/ 3215127 h 321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46211" h="3215127">
                <a:moveTo>
                  <a:pt x="946211" y="137972"/>
                </a:moveTo>
                <a:cubicBezTo>
                  <a:pt x="795799" y="61109"/>
                  <a:pt x="645387" y="-15753"/>
                  <a:pt x="492987" y="2800"/>
                </a:cubicBezTo>
                <a:cubicBezTo>
                  <a:pt x="340587" y="21353"/>
                  <a:pt x="100722" y="135321"/>
                  <a:pt x="31811" y="249290"/>
                </a:cubicBezTo>
                <a:cubicBezTo>
                  <a:pt x="-37100" y="363259"/>
                  <a:pt x="18559" y="595172"/>
                  <a:pt x="79519" y="686612"/>
                </a:cubicBezTo>
                <a:cubicBezTo>
                  <a:pt x="140479" y="778052"/>
                  <a:pt x="314082" y="755523"/>
                  <a:pt x="397571" y="797930"/>
                </a:cubicBezTo>
                <a:cubicBezTo>
                  <a:pt x="481060" y="840337"/>
                  <a:pt x="540694" y="853590"/>
                  <a:pt x="580451" y="941054"/>
                </a:cubicBezTo>
                <a:cubicBezTo>
                  <a:pt x="620208" y="1028518"/>
                  <a:pt x="597680" y="943704"/>
                  <a:pt x="636111" y="1322716"/>
                </a:cubicBezTo>
                <a:cubicBezTo>
                  <a:pt x="674542" y="1701728"/>
                  <a:pt x="742790" y="2458427"/>
                  <a:pt x="811039" y="3215127"/>
                </a:cubicBezTo>
              </a:path>
            </a:pathLst>
          </a:custGeom>
          <a:noFill/>
          <a:ln w="19050">
            <a:solidFill>
              <a:srgbClr val="0000FF"/>
            </a:solidFill>
            <a:prstDash val="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Forme libre 65"/>
          <p:cNvSpPr/>
          <p:nvPr/>
        </p:nvSpPr>
        <p:spPr>
          <a:xfrm>
            <a:off x="3108960" y="674928"/>
            <a:ext cx="821631" cy="1567340"/>
          </a:xfrm>
          <a:custGeom>
            <a:avLst/>
            <a:gdLst>
              <a:gd name="connsiteX0" fmla="*/ 0 w 821631"/>
              <a:gd name="connsiteY0" fmla="*/ 295131 h 1567340"/>
              <a:gd name="connsiteX1" fmla="*/ 119270 w 821631"/>
              <a:gd name="connsiteY1" fmla="*/ 72495 h 1567340"/>
              <a:gd name="connsiteX2" fmla="*/ 453224 w 821631"/>
              <a:gd name="connsiteY2" fmla="*/ 933 h 1567340"/>
              <a:gd name="connsiteX3" fmla="*/ 644056 w 821631"/>
              <a:gd name="connsiteY3" fmla="*/ 112251 h 1567340"/>
              <a:gd name="connsiteX4" fmla="*/ 755374 w 821631"/>
              <a:gd name="connsiteY4" fmla="*/ 279229 h 1567340"/>
              <a:gd name="connsiteX5" fmla="*/ 818984 w 821631"/>
              <a:gd name="connsiteY5" fmla="*/ 517768 h 1567340"/>
              <a:gd name="connsiteX6" fmla="*/ 667910 w 821631"/>
              <a:gd name="connsiteY6" fmla="*/ 724502 h 1567340"/>
              <a:gd name="connsiteX7" fmla="*/ 508883 w 821631"/>
              <a:gd name="connsiteY7" fmla="*/ 835820 h 1567340"/>
              <a:gd name="connsiteX8" fmla="*/ 516835 w 821631"/>
              <a:gd name="connsiteY8" fmla="*/ 1010749 h 1567340"/>
              <a:gd name="connsiteX9" fmla="*/ 580445 w 821631"/>
              <a:gd name="connsiteY9" fmla="*/ 1257239 h 1567340"/>
              <a:gd name="connsiteX10" fmla="*/ 659958 w 821631"/>
              <a:gd name="connsiteY10" fmla="*/ 1567340 h 1567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21631" h="1567340">
                <a:moveTo>
                  <a:pt x="0" y="295131"/>
                </a:moveTo>
                <a:cubicBezTo>
                  <a:pt x="21866" y="208329"/>
                  <a:pt x="43733" y="121528"/>
                  <a:pt x="119270" y="72495"/>
                </a:cubicBezTo>
                <a:cubicBezTo>
                  <a:pt x="194807" y="23462"/>
                  <a:pt x="365760" y="-5693"/>
                  <a:pt x="453224" y="933"/>
                </a:cubicBezTo>
                <a:cubicBezTo>
                  <a:pt x="540688" y="7559"/>
                  <a:pt x="593698" y="65868"/>
                  <a:pt x="644056" y="112251"/>
                </a:cubicBezTo>
                <a:cubicBezTo>
                  <a:pt x="694414" y="158634"/>
                  <a:pt x="726219" y="211643"/>
                  <a:pt x="755374" y="279229"/>
                </a:cubicBezTo>
                <a:cubicBezTo>
                  <a:pt x="784529" y="346815"/>
                  <a:pt x="833561" y="443556"/>
                  <a:pt x="818984" y="517768"/>
                </a:cubicBezTo>
                <a:cubicBezTo>
                  <a:pt x="804407" y="591980"/>
                  <a:pt x="719594" y="671493"/>
                  <a:pt x="667910" y="724502"/>
                </a:cubicBezTo>
                <a:cubicBezTo>
                  <a:pt x="616227" y="777511"/>
                  <a:pt x="534062" y="788112"/>
                  <a:pt x="508883" y="835820"/>
                </a:cubicBezTo>
                <a:cubicBezTo>
                  <a:pt x="483704" y="883528"/>
                  <a:pt x="504908" y="940513"/>
                  <a:pt x="516835" y="1010749"/>
                </a:cubicBezTo>
                <a:cubicBezTo>
                  <a:pt x="528762" y="1080985"/>
                  <a:pt x="556591" y="1164474"/>
                  <a:pt x="580445" y="1257239"/>
                </a:cubicBezTo>
                <a:cubicBezTo>
                  <a:pt x="604299" y="1350004"/>
                  <a:pt x="632128" y="1458672"/>
                  <a:pt x="659958" y="1567340"/>
                </a:cubicBezTo>
              </a:path>
            </a:pathLst>
          </a:custGeom>
          <a:noFill/>
          <a:ln w="19050">
            <a:solidFill>
              <a:srgbClr val="0000FF"/>
            </a:solidFill>
            <a:prstDash val="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9" name="ZoneTexte 418"/>
          <p:cNvSpPr txBox="1"/>
          <p:nvPr/>
        </p:nvSpPr>
        <p:spPr>
          <a:xfrm rot="5400000">
            <a:off x="2632034" y="3245301"/>
            <a:ext cx="4285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FRN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420" name="ZoneTexte 419"/>
          <p:cNvSpPr txBox="1"/>
          <p:nvPr/>
        </p:nvSpPr>
        <p:spPr>
          <a:xfrm rot="5400000">
            <a:off x="5493533" y="3413755"/>
            <a:ext cx="4285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FRN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426" name="ZoneTexte 425"/>
          <p:cNvSpPr txBox="1"/>
          <p:nvPr/>
        </p:nvSpPr>
        <p:spPr>
          <a:xfrm rot="4523175">
            <a:off x="3517072" y="1633801"/>
            <a:ext cx="4285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JAL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430" name="ZoneTexte 429"/>
          <p:cNvSpPr txBox="1"/>
          <p:nvPr/>
        </p:nvSpPr>
        <p:spPr>
          <a:xfrm rot="5067978">
            <a:off x="2770021" y="6402053"/>
            <a:ext cx="5692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RECO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434" name="ZoneTexte 433"/>
          <p:cNvSpPr txBox="1"/>
          <p:nvPr/>
        </p:nvSpPr>
        <p:spPr>
          <a:xfrm rot="5067978">
            <a:off x="5689641" y="7483490"/>
            <a:ext cx="5692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RECO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435" name="ZoneTexte 434"/>
          <p:cNvSpPr txBox="1"/>
          <p:nvPr/>
        </p:nvSpPr>
        <p:spPr>
          <a:xfrm rot="4002313">
            <a:off x="6449767" y="12261926"/>
            <a:ext cx="85478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FF0000"/>
                </a:solidFill>
              </a:rPr>
              <a:t>P11</a:t>
            </a:r>
            <a:endParaRPr lang="fr-FR" sz="750" b="1" dirty="0">
              <a:solidFill>
                <a:srgbClr val="FF0000"/>
              </a:solidFill>
            </a:endParaRPr>
          </a:p>
        </p:txBody>
      </p:sp>
      <p:sp>
        <p:nvSpPr>
          <p:cNvPr id="436" name="ZoneTexte 435"/>
          <p:cNvSpPr txBox="1"/>
          <p:nvPr/>
        </p:nvSpPr>
        <p:spPr>
          <a:xfrm rot="584120">
            <a:off x="7924626" y="2646663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B050"/>
                </a:solidFill>
              </a:rPr>
              <a:t>R26</a:t>
            </a:r>
            <a:endParaRPr lang="fr-FR" sz="750" b="1" dirty="0">
              <a:solidFill>
                <a:srgbClr val="00B050"/>
              </a:solidFill>
            </a:endParaRPr>
          </a:p>
        </p:txBody>
      </p:sp>
      <p:sp>
        <p:nvSpPr>
          <p:cNvPr id="437" name="ZoneTexte 436"/>
          <p:cNvSpPr txBox="1"/>
          <p:nvPr/>
        </p:nvSpPr>
        <p:spPr>
          <a:xfrm rot="183942">
            <a:off x="8210110" y="11832360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B050"/>
                </a:solidFill>
              </a:rPr>
              <a:t>R22</a:t>
            </a:r>
            <a:endParaRPr lang="fr-FR" sz="750" b="1" dirty="0">
              <a:solidFill>
                <a:srgbClr val="00B050"/>
              </a:solidFill>
            </a:endParaRPr>
          </a:p>
        </p:txBody>
      </p:sp>
      <p:sp>
        <p:nvSpPr>
          <p:cNvPr id="438" name="ZoneTexte 437"/>
          <p:cNvSpPr txBox="1"/>
          <p:nvPr/>
        </p:nvSpPr>
        <p:spPr>
          <a:xfrm rot="19761629">
            <a:off x="7745656" y="6314950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B050"/>
                </a:solidFill>
              </a:rPr>
              <a:t>R24</a:t>
            </a:r>
            <a:endParaRPr lang="fr-FR" sz="75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40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4608576" y="-7315"/>
            <a:ext cx="248717" cy="1082649"/>
          </a:xfrm>
          <a:custGeom>
            <a:avLst/>
            <a:gdLst>
              <a:gd name="connsiteX0" fmla="*/ 248717 w 248717"/>
              <a:gd name="connsiteY0" fmla="*/ 1082649 h 1082649"/>
              <a:gd name="connsiteX1" fmla="*/ 0 w 248717"/>
              <a:gd name="connsiteY1" fmla="*/ 0 h 108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8717" h="1082649">
                <a:moveTo>
                  <a:pt x="248717" y="1082649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 2"/>
          <p:cNvSpPr/>
          <p:nvPr/>
        </p:nvSpPr>
        <p:spPr>
          <a:xfrm>
            <a:off x="1916583" y="-7315"/>
            <a:ext cx="219456" cy="1367942"/>
          </a:xfrm>
          <a:custGeom>
            <a:avLst/>
            <a:gdLst>
              <a:gd name="connsiteX0" fmla="*/ 219456 w 219456"/>
              <a:gd name="connsiteY0" fmla="*/ 1367942 h 1367942"/>
              <a:gd name="connsiteX1" fmla="*/ 219456 w 219456"/>
              <a:gd name="connsiteY1" fmla="*/ 1367942 h 1367942"/>
              <a:gd name="connsiteX2" fmla="*/ 190195 w 219456"/>
              <a:gd name="connsiteY2" fmla="*/ 1309421 h 1367942"/>
              <a:gd name="connsiteX3" fmla="*/ 175564 w 219456"/>
              <a:gd name="connsiteY3" fmla="*/ 1265529 h 1367942"/>
              <a:gd name="connsiteX4" fmla="*/ 168249 w 219456"/>
              <a:gd name="connsiteY4" fmla="*/ 1243584 h 1367942"/>
              <a:gd name="connsiteX5" fmla="*/ 153619 w 219456"/>
              <a:gd name="connsiteY5" fmla="*/ 1221638 h 1367942"/>
              <a:gd name="connsiteX6" fmla="*/ 138988 w 219456"/>
              <a:gd name="connsiteY6" fmla="*/ 1133856 h 1367942"/>
              <a:gd name="connsiteX7" fmla="*/ 124358 w 219456"/>
              <a:gd name="connsiteY7" fmla="*/ 1060704 h 1367942"/>
              <a:gd name="connsiteX8" fmla="*/ 124358 w 219456"/>
              <a:gd name="connsiteY8" fmla="*/ 651053 h 1367942"/>
              <a:gd name="connsiteX9" fmla="*/ 131673 w 219456"/>
              <a:gd name="connsiteY9" fmla="*/ 629107 h 1367942"/>
              <a:gd name="connsiteX10" fmla="*/ 131673 w 219456"/>
              <a:gd name="connsiteY10" fmla="*/ 380390 h 1367942"/>
              <a:gd name="connsiteX11" fmla="*/ 117043 w 219456"/>
              <a:gd name="connsiteY11" fmla="*/ 336499 h 1367942"/>
              <a:gd name="connsiteX12" fmla="*/ 109728 w 219456"/>
              <a:gd name="connsiteY12" fmla="*/ 314553 h 1367942"/>
              <a:gd name="connsiteX13" fmla="*/ 80467 w 219456"/>
              <a:gd name="connsiteY13" fmla="*/ 226771 h 1367942"/>
              <a:gd name="connsiteX14" fmla="*/ 73152 w 219456"/>
              <a:gd name="connsiteY14" fmla="*/ 204825 h 1367942"/>
              <a:gd name="connsiteX15" fmla="*/ 65836 w 219456"/>
              <a:gd name="connsiteY15" fmla="*/ 182880 h 1367942"/>
              <a:gd name="connsiteX16" fmla="*/ 58521 w 219456"/>
              <a:gd name="connsiteY16" fmla="*/ 153619 h 1367942"/>
              <a:gd name="connsiteX17" fmla="*/ 43891 w 219456"/>
              <a:gd name="connsiteY17" fmla="*/ 109728 h 1367942"/>
              <a:gd name="connsiteX18" fmla="*/ 29260 w 219456"/>
              <a:gd name="connsiteY18" fmla="*/ 58521 h 1367942"/>
              <a:gd name="connsiteX19" fmla="*/ 14630 w 219456"/>
              <a:gd name="connsiteY19" fmla="*/ 36576 h 1367942"/>
              <a:gd name="connsiteX20" fmla="*/ 0 w 219456"/>
              <a:gd name="connsiteY20" fmla="*/ 0 h 1367942"/>
              <a:gd name="connsiteX21" fmla="*/ 0 w 219456"/>
              <a:gd name="connsiteY21" fmla="*/ 0 h 1367942"/>
              <a:gd name="connsiteX22" fmla="*/ 0 w 219456"/>
              <a:gd name="connsiteY22" fmla="*/ 0 h 136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9456" h="1367942">
                <a:moveTo>
                  <a:pt x="219456" y="1367942"/>
                </a:moveTo>
                <a:lnTo>
                  <a:pt x="219456" y="1367942"/>
                </a:lnTo>
                <a:cubicBezTo>
                  <a:pt x="209702" y="1348435"/>
                  <a:pt x="198786" y="1329467"/>
                  <a:pt x="190195" y="1309421"/>
                </a:cubicBezTo>
                <a:cubicBezTo>
                  <a:pt x="184120" y="1295246"/>
                  <a:pt x="180441" y="1280160"/>
                  <a:pt x="175564" y="1265529"/>
                </a:cubicBezTo>
                <a:cubicBezTo>
                  <a:pt x="173126" y="1258214"/>
                  <a:pt x="172526" y="1250000"/>
                  <a:pt x="168249" y="1243584"/>
                </a:cubicBezTo>
                <a:lnTo>
                  <a:pt x="153619" y="1221638"/>
                </a:lnTo>
                <a:cubicBezTo>
                  <a:pt x="148742" y="1192377"/>
                  <a:pt x="143183" y="1163222"/>
                  <a:pt x="138988" y="1133856"/>
                </a:cubicBezTo>
                <a:cubicBezTo>
                  <a:pt x="130583" y="1075016"/>
                  <a:pt x="137125" y="1099006"/>
                  <a:pt x="124358" y="1060704"/>
                </a:cubicBezTo>
                <a:cubicBezTo>
                  <a:pt x="100914" y="896589"/>
                  <a:pt x="111348" y="989330"/>
                  <a:pt x="124358" y="651053"/>
                </a:cubicBezTo>
                <a:cubicBezTo>
                  <a:pt x="124654" y="643348"/>
                  <a:pt x="129235" y="636422"/>
                  <a:pt x="131673" y="629107"/>
                </a:cubicBezTo>
                <a:cubicBezTo>
                  <a:pt x="146455" y="525632"/>
                  <a:pt x="146696" y="545644"/>
                  <a:pt x="131673" y="380390"/>
                </a:cubicBezTo>
                <a:cubicBezTo>
                  <a:pt x="130277" y="365032"/>
                  <a:pt x="121920" y="351129"/>
                  <a:pt x="117043" y="336499"/>
                </a:cubicBezTo>
                <a:lnTo>
                  <a:pt x="109728" y="314553"/>
                </a:lnTo>
                <a:lnTo>
                  <a:pt x="80467" y="226771"/>
                </a:lnTo>
                <a:lnTo>
                  <a:pt x="73152" y="204825"/>
                </a:lnTo>
                <a:cubicBezTo>
                  <a:pt x="70714" y="197510"/>
                  <a:pt x="67706" y="190361"/>
                  <a:pt x="65836" y="182880"/>
                </a:cubicBezTo>
                <a:cubicBezTo>
                  <a:pt x="63398" y="173126"/>
                  <a:pt x="61410" y="163249"/>
                  <a:pt x="58521" y="153619"/>
                </a:cubicBezTo>
                <a:cubicBezTo>
                  <a:pt x="54090" y="138848"/>
                  <a:pt x="47631" y="124689"/>
                  <a:pt x="43891" y="109728"/>
                </a:cubicBezTo>
                <a:cubicBezTo>
                  <a:pt x="41546" y="100347"/>
                  <a:pt x="34509" y="69020"/>
                  <a:pt x="29260" y="58521"/>
                </a:cubicBezTo>
                <a:cubicBezTo>
                  <a:pt x="25328" y="50658"/>
                  <a:pt x="19507" y="43891"/>
                  <a:pt x="14630" y="36576"/>
                </a:cubicBezTo>
                <a:cubicBezTo>
                  <a:pt x="5591" y="9457"/>
                  <a:pt x="10763" y="21527"/>
                  <a:pt x="0" y="0"/>
                </a:cubicBez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4" name="Groupe 73"/>
          <p:cNvGrpSpPr/>
          <p:nvPr/>
        </p:nvGrpSpPr>
        <p:grpSpPr>
          <a:xfrm rot="16200000">
            <a:off x="-945295" y="2367429"/>
            <a:ext cx="11882859" cy="9240393"/>
            <a:chOff x="142432" y="87774"/>
            <a:chExt cx="12145709" cy="9638797"/>
          </a:xfrm>
        </p:grpSpPr>
        <p:sp>
          <p:nvSpPr>
            <p:cNvPr id="44" name="Forme libre 43"/>
            <p:cNvSpPr/>
            <p:nvPr/>
          </p:nvSpPr>
          <p:spPr>
            <a:xfrm>
              <a:off x="9874248" y="5232405"/>
              <a:ext cx="1174750" cy="1212850"/>
            </a:xfrm>
            <a:custGeom>
              <a:avLst/>
              <a:gdLst>
                <a:gd name="connsiteX0" fmla="*/ 279400 w 1174750"/>
                <a:gd name="connsiteY0" fmla="*/ 184150 h 1212850"/>
                <a:gd name="connsiteX1" fmla="*/ 1149350 w 1174750"/>
                <a:gd name="connsiteY1" fmla="*/ 0 h 1212850"/>
                <a:gd name="connsiteX2" fmla="*/ 1174750 w 1174750"/>
                <a:gd name="connsiteY2" fmla="*/ 88900 h 1212850"/>
                <a:gd name="connsiteX3" fmla="*/ 1143000 w 1174750"/>
                <a:gd name="connsiteY3" fmla="*/ 196850 h 1212850"/>
                <a:gd name="connsiteX4" fmla="*/ 1143000 w 1174750"/>
                <a:gd name="connsiteY4" fmla="*/ 342900 h 1212850"/>
                <a:gd name="connsiteX5" fmla="*/ 1130300 w 1174750"/>
                <a:gd name="connsiteY5" fmla="*/ 463550 h 1212850"/>
                <a:gd name="connsiteX6" fmla="*/ 1073150 w 1174750"/>
                <a:gd name="connsiteY6" fmla="*/ 647700 h 1212850"/>
                <a:gd name="connsiteX7" fmla="*/ 971550 w 1174750"/>
                <a:gd name="connsiteY7" fmla="*/ 850900 h 1212850"/>
                <a:gd name="connsiteX8" fmla="*/ 838200 w 1174750"/>
                <a:gd name="connsiteY8" fmla="*/ 1016000 h 1212850"/>
                <a:gd name="connsiteX9" fmla="*/ 736600 w 1174750"/>
                <a:gd name="connsiteY9" fmla="*/ 1168400 h 1212850"/>
                <a:gd name="connsiteX10" fmla="*/ 558800 w 1174750"/>
                <a:gd name="connsiteY10" fmla="*/ 1200150 h 1212850"/>
                <a:gd name="connsiteX11" fmla="*/ 368300 w 1174750"/>
                <a:gd name="connsiteY11" fmla="*/ 1212850 h 1212850"/>
                <a:gd name="connsiteX12" fmla="*/ 190500 w 1174750"/>
                <a:gd name="connsiteY12" fmla="*/ 1168400 h 1212850"/>
                <a:gd name="connsiteX13" fmla="*/ 57150 w 1174750"/>
                <a:gd name="connsiteY13" fmla="*/ 1060450 h 1212850"/>
                <a:gd name="connsiteX14" fmla="*/ 6350 w 1174750"/>
                <a:gd name="connsiteY14" fmla="*/ 952500 h 1212850"/>
                <a:gd name="connsiteX15" fmla="*/ 0 w 1174750"/>
                <a:gd name="connsiteY15" fmla="*/ 831850 h 1212850"/>
                <a:gd name="connsiteX16" fmla="*/ 6350 w 1174750"/>
                <a:gd name="connsiteY16" fmla="*/ 679450 h 1212850"/>
                <a:gd name="connsiteX17" fmla="*/ 50800 w 1174750"/>
                <a:gd name="connsiteY17" fmla="*/ 520700 h 1212850"/>
                <a:gd name="connsiteX18" fmla="*/ 146050 w 1174750"/>
                <a:gd name="connsiteY18" fmla="*/ 355600 h 1212850"/>
                <a:gd name="connsiteX19" fmla="*/ 279400 w 1174750"/>
                <a:gd name="connsiteY19" fmla="*/ 184150 h 1212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74750" h="1212850">
                  <a:moveTo>
                    <a:pt x="279400" y="184150"/>
                  </a:moveTo>
                  <a:lnTo>
                    <a:pt x="1149350" y="0"/>
                  </a:lnTo>
                  <a:lnTo>
                    <a:pt x="1174750" y="88900"/>
                  </a:lnTo>
                  <a:lnTo>
                    <a:pt x="1143000" y="196850"/>
                  </a:lnTo>
                  <a:lnTo>
                    <a:pt x="1143000" y="342900"/>
                  </a:lnTo>
                  <a:lnTo>
                    <a:pt x="1130300" y="463550"/>
                  </a:lnTo>
                  <a:lnTo>
                    <a:pt x="1073150" y="647700"/>
                  </a:lnTo>
                  <a:lnTo>
                    <a:pt x="971550" y="850900"/>
                  </a:lnTo>
                  <a:lnTo>
                    <a:pt x="838200" y="1016000"/>
                  </a:lnTo>
                  <a:lnTo>
                    <a:pt x="736600" y="1168400"/>
                  </a:lnTo>
                  <a:lnTo>
                    <a:pt x="558800" y="1200150"/>
                  </a:lnTo>
                  <a:lnTo>
                    <a:pt x="368300" y="1212850"/>
                  </a:lnTo>
                  <a:lnTo>
                    <a:pt x="190500" y="1168400"/>
                  </a:lnTo>
                  <a:lnTo>
                    <a:pt x="57150" y="1060450"/>
                  </a:lnTo>
                  <a:lnTo>
                    <a:pt x="6350" y="952500"/>
                  </a:lnTo>
                  <a:lnTo>
                    <a:pt x="0" y="831850"/>
                  </a:lnTo>
                  <a:lnTo>
                    <a:pt x="6350" y="679450"/>
                  </a:lnTo>
                  <a:lnTo>
                    <a:pt x="50800" y="520700"/>
                  </a:lnTo>
                  <a:lnTo>
                    <a:pt x="146050" y="355600"/>
                  </a:lnTo>
                  <a:lnTo>
                    <a:pt x="279400" y="184150"/>
                  </a:lnTo>
                  <a:close/>
                </a:path>
              </a:pathLst>
            </a:custGeom>
            <a:pattFill prst="dashDn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8" name="Forme libre 7"/>
            <p:cNvSpPr/>
            <p:nvPr/>
          </p:nvSpPr>
          <p:spPr>
            <a:xfrm>
              <a:off x="736978" y="723334"/>
              <a:ext cx="6100548" cy="316889"/>
            </a:xfrm>
            <a:custGeom>
              <a:avLst/>
              <a:gdLst>
                <a:gd name="connsiteX0" fmla="*/ 0 w 6100549"/>
                <a:gd name="connsiteY0" fmla="*/ 13648 h 316889"/>
                <a:gd name="connsiteX1" fmla="*/ 2593075 w 6100549"/>
                <a:gd name="connsiteY1" fmla="*/ 150126 h 316889"/>
                <a:gd name="connsiteX2" fmla="*/ 4285397 w 6100549"/>
                <a:gd name="connsiteY2" fmla="*/ 313899 h 316889"/>
                <a:gd name="connsiteX3" fmla="*/ 6100549 w 6100549"/>
                <a:gd name="connsiteY3" fmla="*/ 0 h 316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00549" h="316889">
                  <a:moveTo>
                    <a:pt x="0" y="13648"/>
                  </a:moveTo>
                  <a:lnTo>
                    <a:pt x="2593075" y="150126"/>
                  </a:lnTo>
                  <a:cubicBezTo>
                    <a:pt x="3307308" y="200168"/>
                    <a:pt x="3700818" y="338920"/>
                    <a:pt x="4285397" y="313899"/>
                  </a:cubicBezTo>
                  <a:cubicBezTo>
                    <a:pt x="4869976" y="288878"/>
                    <a:pt x="5485262" y="144439"/>
                    <a:pt x="6100549" y="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9" name="Forme libre 8"/>
            <p:cNvSpPr/>
            <p:nvPr/>
          </p:nvSpPr>
          <p:spPr>
            <a:xfrm>
              <a:off x="7260608" y="641447"/>
              <a:ext cx="3944202" cy="372438"/>
            </a:xfrm>
            <a:custGeom>
              <a:avLst/>
              <a:gdLst>
                <a:gd name="connsiteX0" fmla="*/ 0 w 3944203"/>
                <a:gd name="connsiteY0" fmla="*/ 68239 h 372438"/>
                <a:gd name="connsiteX1" fmla="*/ 1050878 w 3944203"/>
                <a:gd name="connsiteY1" fmla="*/ 300251 h 372438"/>
                <a:gd name="connsiteX2" fmla="*/ 1869743 w 3944203"/>
                <a:gd name="connsiteY2" fmla="*/ 368489 h 372438"/>
                <a:gd name="connsiteX3" fmla="*/ 2811439 w 3944203"/>
                <a:gd name="connsiteY3" fmla="*/ 204716 h 372438"/>
                <a:gd name="connsiteX4" fmla="*/ 3944203 w 3944203"/>
                <a:gd name="connsiteY4" fmla="*/ 0 h 37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44203" h="372438">
                  <a:moveTo>
                    <a:pt x="0" y="68239"/>
                  </a:moveTo>
                  <a:cubicBezTo>
                    <a:pt x="369627" y="159224"/>
                    <a:pt x="739254" y="250209"/>
                    <a:pt x="1050878" y="300251"/>
                  </a:cubicBezTo>
                  <a:cubicBezTo>
                    <a:pt x="1362502" y="350293"/>
                    <a:pt x="1576316" y="384412"/>
                    <a:pt x="1869743" y="368489"/>
                  </a:cubicBezTo>
                  <a:cubicBezTo>
                    <a:pt x="2163170" y="352567"/>
                    <a:pt x="2811439" y="204716"/>
                    <a:pt x="2811439" y="204716"/>
                  </a:cubicBezTo>
                  <a:lnTo>
                    <a:pt x="3944203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1175616" y="7915706"/>
              <a:ext cx="6276061" cy="627798"/>
            </a:xfrm>
            <a:custGeom>
              <a:avLst/>
              <a:gdLst>
                <a:gd name="connsiteX0" fmla="*/ 66330 w 6276062"/>
                <a:gd name="connsiteY0" fmla="*/ 627798 h 627798"/>
                <a:gd name="connsiteX1" fmla="*/ 120921 w 6276062"/>
                <a:gd name="connsiteY1" fmla="*/ 614150 h 627798"/>
                <a:gd name="connsiteX2" fmla="*/ 2509280 w 6276062"/>
                <a:gd name="connsiteY2" fmla="*/ 559559 h 627798"/>
                <a:gd name="connsiteX3" fmla="*/ 3751226 w 6276062"/>
                <a:gd name="connsiteY3" fmla="*/ 368490 h 627798"/>
                <a:gd name="connsiteX4" fmla="*/ 4283488 w 6276062"/>
                <a:gd name="connsiteY4" fmla="*/ 245660 h 627798"/>
                <a:gd name="connsiteX5" fmla="*/ 4556444 w 6276062"/>
                <a:gd name="connsiteY5" fmla="*/ 532263 h 627798"/>
                <a:gd name="connsiteX6" fmla="*/ 4761160 w 6276062"/>
                <a:gd name="connsiteY6" fmla="*/ 532263 h 627798"/>
                <a:gd name="connsiteX7" fmla="*/ 5129650 w 6276062"/>
                <a:gd name="connsiteY7" fmla="*/ 504968 h 627798"/>
                <a:gd name="connsiteX8" fmla="*/ 5266127 w 6276062"/>
                <a:gd name="connsiteY8" fmla="*/ 286603 h 627798"/>
                <a:gd name="connsiteX9" fmla="*/ 5470844 w 6276062"/>
                <a:gd name="connsiteY9" fmla="*/ 136478 h 627798"/>
                <a:gd name="connsiteX10" fmla="*/ 6276062 w 6276062"/>
                <a:gd name="connsiteY10" fmla="*/ 0 h 627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276062" h="627798">
                  <a:moveTo>
                    <a:pt x="66330" y="627798"/>
                  </a:moveTo>
                  <a:cubicBezTo>
                    <a:pt x="-109954" y="626660"/>
                    <a:pt x="120921" y="614150"/>
                    <a:pt x="120921" y="614150"/>
                  </a:cubicBezTo>
                  <a:cubicBezTo>
                    <a:pt x="528079" y="602777"/>
                    <a:pt x="1904229" y="600502"/>
                    <a:pt x="2509280" y="559559"/>
                  </a:cubicBezTo>
                  <a:cubicBezTo>
                    <a:pt x="3114331" y="518616"/>
                    <a:pt x="3455525" y="420806"/>
                    <a:pt x="3751226" y="368490"/>
                  </a:cubicBezTo>
                  <a:cubicBezTo>
                    <a:pt x="4046927" y="316173"/>
                    <a:pt x="4149285" y="218365"/>
                    <a:pt x="4283488" y="245660"/>
                  </a:cubicBezTo>
                  <a:cubicBezTo>
                    <a:pt x="4417691" y="272955"/>
                    <a:pt x="4476832" y="484496"/>
                    <a:pt x="4556444" y="532263"/>
                  </a:cubicBezTo>
                  <a:cubicBezTo>
                    <a:pt x="4636056" y="580030"/>
                    <a:pt x="4665626" y="536812"/>
                    <a:pt x="4761160" y="532263"/>
                  </a:cubicBezTo>
                  <a:cubicBezTo>
                    <a:pt x="4856694" y="527714"/>
                    <a:pt x="5045489" y="545911"/>
                    <a:pt x="5129650" y="504968"/>
                  </a:cubicBezTo>
                  <a:cubicBezTo>
                    <a:pt x="5213811" y="464025"/>
                    <a:pt x="5209261" y="348018"/>
                    <a:pt x="5266127" y="286603"/>
                  </a:cubicBezTo>
                  <a:cubicBezTo>
                    <a:pt x="5322993" y="225188"/>
                    <a:pt x="5302522" y="184245"/>
                    <a:pt x="5470844" y="136478"/>
                  </a:cubicBezTo>
                  <a:cubicBezTo>
                    <a:pt x="5639167" y="88711"/>
                    <a:pt x="5957614" y="44355"/>
                    <a:pt x="6276062" y="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7874757" y="7878844"/>
              <a:ext cx="3916907" cy="391706"/>
            </a:xfrm>
            <a:custGeom>
              <a:avLst/>
              <a:gdLst>
                <a:gd name="connsiteX0" fmla="*/ 0 w 3916908"/>
                <a:gd name="connsiteY0" fmla="*/ 23216 h 391705"/>
                <a:gd name="connsiteX1" fmla="*/ 1528549 w 3916908"/>
                <a:gd name="connsiteY1" fmla="*/ 9568 h 391705"/>
                <a:gd name="connsiteX2" fmla="*/ 2852382 w 3916908"/>
                <a:gd name="connsiteY2" fmla="*/ 36863 h 391705"/>
                <a:gd name="connsiteX3" fmla="*/ 3916908 w 3916908"/>
                <a:gd name="connsiteY3" fmla="*/ 391705 h 391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6908" h="391705">
                  <a:moveTo>
                    <a:pt x="0" y="23216"/>
                  </a:moveTo>
                  <a:lnTo>
                    <a:pt x="1528549" y="9568"/>
                  </a:lnTo>
                  <a:cubicBezTo>
                    <a:pt x="2003946" y="11842"/>
                    <a:pt x="2454322" y="-26826"/>
                    <a:pt x="2852382" y="36863"/>
                  </a:cubicBezTo>
                  <a:cubicBezTo>
                    <a:pt x="3250442" y="100552"/>
                    <a:pt x="3583675" y="246128"/>
                    <a:pt x="3916908" y="391705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1" name="Forme libre 20"/>
            <p:cNvSpPr/>
            <p:nvPr/>
          </p:nvSpPr>
          <p:spPr>
            <a:xfrm>
              <a:off x="900752" y="532265"/>
              <a:ext cx="135006" cy="1596789"/>
            </a:xfrm>
            <a:custGeom>
              <a:avLst/>
              <a:gdLst>
                <a:gd name="connsiteX0" fmla="*/ 0 w 135006"/>
                <a:gd name="connsiteY0" fmla="*/ 0 h 1596788"/>
                <a:gd name="connsiteX1" fmla="*/ 122830 w 135006"/>
                <a:gd name="connsiteY1" fmla="*/ 450376 h 1596788"/>
                <a:gd name="connsiteX2" fmla="*/ 122830 w 135006"/>
                <a:gd name="connsiteY2" fmla="*/ 614149 h 1596788"/>
                <a:gd name="connsiteX3" fmla="*/ 54591 w 135006"/>
                <a:gd name="connsiteY3" fmla="*/ 1009934 h 1596788"/>
                <a:gd name="connsiteX4" fmla="*/ 81887 w 135006"/>
                <a:gd name="connsiteY4" fmla="*/ 1433015 h 1596788"/>
                <a:gd name="connsiteX5" fmla="*/ 81887 w 135006"/>
                <a:gd name="connsiteY5" fmla="*/ 1596788 h 1596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006" h="1596788">
                  <a:moveTo>
                    <a:pt x="0" y="0"/>
                  </a:moveTo>
                  <a:cubicBezTo>
                    <a:pt x="51179" y="174009"/>
                    <a:pt x="102358" y="348018"/>
                    <a:pt x="122830" y="450376"/>
                  </a:cubicBezTo>
                  <a:cubicBezTo>
                    <a:pt x="143302" y="552734"/>
                    <a:pt x="134203" y="520889"/>
                    <a:pt x="122830" y="614149"/>
                  </a:cubicBezTo>
                  <a:cubicBezTo>
                    <a:pt x="111457" y="707409"/>
                    <a:pt x="61415" y="873456"/>
                    <a:pt x="54591" y="1009934"/>
                  </a:cubicBezTo>
                  <a:cubicBezTo>
                    <a:pt x="47767" y="1146412"/>
                    <a:pt x="77338" y="1335206"/>
                    <a:pt x="81887" y="1433015"/>
                  </a:cubicBezTo>
                  <a:cubicBezTo>
                    <a:pt x="86436" y="1530824"/>
                    <a:pt x="84161" y="1563806"/>
                    <a:pt x="81887" y="159678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1050878" y="2838737"/>
              <a:ext cx="341194" cy="3507477"/>
            </a:xfrm>
            <a:custGeom>
              <a:avLst/>
              <a:gdLst>
                <a:gd name="connsiteX0" fmla="*/ 0 w 341194"/>
                <a:gd name="connsiteY0" fmla="*/ 0 h 3507475"/>
                <a:gd name="connsiteX1" fmla="*/ 232012 w 341194"/>
                <a:gd name="connsiteY1" fmla="*/ 641445 h 3507475"/>
                <a:gd name="connsiteX2" fmla="*/ 259307 w 341194"/>
                <a:gd name="connsiteY2" fmla="*/ 1009935 h 3507475"/>
                <a:gd name="connsiteX3" fmla="*/ 313898 w 341194"/>
                <a:gd name="connsiteY3" fmla="*/ 1692323 h 3507475"/>
                <a:gd name="connsiteX4" fmla="*/ 300250 w 341194"/>
                <a:gd name="connsiteY4" fmla="*/ 2620370 h 3507475"/>
                <a:gd name="connsiteX5" fmla="*/ 286603 w 341194"/>
                <a:gd name="connsiteY5" fmla="*/ 2975212 h 3507475"/>
                <a:gd name="connsiteX6" fmla="*/ 341194 w 341194"/>
                <a:gd name="connsiteY6" fmla="*/ 3507475 h 350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1194" h="3507475">
                  <a:moveTo>
                    <a:pt x="0" y="0"/>
                  </a:moveTo>
                  <a:cubicBezTo>
                    <a:pt x="94397" y="236561"/>
                    <a:pt x="188794" y="473123"/>
                    <a:pt x="232012" y="641445"/>
                  </a:cubicBezTo>
                  <a:cubicBezTo>
                    <a:pt x="275230" y="809767"/>
                    <a:pt x="245659" y="834789"/>
                    <a:pt x="259307" y="1009935"/>
                  </a:cubicBezTo>
                  <a:cubicBezTo>
                    <a:pt x="272955" y="1185081"/>
                    <a:pt x="307074" y="1423917"/>
                    <a:pt x="313898" y="1692323"/>
                  </a:cubicBezTo>
                  <a:cubicBezTo>
                    <a:pt x="320722" y="1960729"/>
                    <a:pt x="304799" y="2406555"/>
                    <a:pt x="300250" y="2620370"/>
                  </a:cubicBezTo>
                  <a:cubicBezTo>
                    <a:pt x="295701" y="2834185"/>
                    <a:pt x="279779" y="2827361"/>
                    <a:pt x="286603" y="2975212"/>
                  </a:cubicBezTo>
                  <a:cubicBezTo>
                    <a:pt x="293427" y="3123063"/>
                    <a:pt x="317310" y="3315269"/>
                    <a:pt x="341194" y="350747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1241946" y="7055898"/>
              <a:ext cx="235838" cy="1783571"/>
            </a:xfrm>
            <a:custGeom>
              <a:avLst/>
              <a:gdLst>
                <a:gd name="connsiteX0" fmla="*/ 109182 w 235838"/>
                <a:gd name="connsiteY0" fmla="*/ 0 h 1583140"/>
                <a:gd name="connsiteX1" fmla="*/ 232012 w 235838"/>
                <a:gd name="connsiteY1" fmla="*/ 423080 h 1583140"/>
                <a:gd name="connsiteX2" fmla="*/ 191069 w 235838"/>
                <a:gd name="connsiteY2" fmla="*/ 709683 h 1583140"/>
                <a:gd name="connsiteX3" fmla="*/ 54591 w 235838"/>
                <a:gd name="connsiteY3" fmla="*/ 1009934 h 1583140"/>
                <a:gd name="connsiteX4" fmla="*/ 0 w 235838"/>
                <a:gd name="connsiteY4" fmla="*/ 1583140 h 158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838" h="1583140">
                  <a:moveTo>
                    <a:pt x="109182" y="0"/>
                  </a:moveTo>
                  <a:cubicBezTo>
                    <a:pt x="163773" y="152400"/>
                    <a:pt x="218364" y="304800"/>
                    <a:pt x="232012" y="423080"/>
                  </a:cubicBezTo>
                  <a:cubicBezTo>
                    <a:pt x="245660" y="541360"/>
                    <a:pt x="220639" y="611874"/>
                    <a:pt x="191069" y="709683"/>
                  </a:cubicBezTo>
                  <a:cubicBezTo>
                    <a:pt x="161499" y="807492"/>
                    <a:pt x="86436" y="864358"/>
                    <a:pt x="54591" y="1009934"/>
                  </a:cubicBezTo>
                  <a:cubicBezTo>
                    <a:pt x="22746" y="1155510"/>
                    <a:pt x="11373" y="1369325"/>
                    <a:pt x="0" y="158314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4" name="Forme libre 23"/>
            <p:cNvSpPr/>
            <p:nvPr/>
          </p:nvSpPr>
          <p:spPr>
            <a:xfrm>
              <a:off x="532263" y="4763073"/>
              <a:ext cx="11723425" cy="2265529"/>
            </a:xfrm>
            <a:custGeom>
              <a:avLst/>
              <a:gdLst>
                <a:gd name="connsiteX0" fmla="*/ 0 w 11723427"/>
                <a:gd name="connsiteY0" fmla="*/ 2265528 h 2265528"/>
                <a:gd name="connsiteX1" fmla="*/ 545910 w 11723427"/>
                <a:gd name="connsiteY1" fmla="*/ 2033516 h 2265528"/>
                <a:gd name="connsiteX2" fmla="*/ 1160059 w 11723427"/>
                <a:gd name="connsiteY2" fmla="*/ 1897038 h 2265528"/>
                <a:gd name="connsiteX3" fmla="*/ 1569492 w 11723427"/>
                <a:gd name="connsiteY3" fmla="*/ 1801504 h 2265528"/>
                <a:gd name="connsiteX4" fmla="*/ 2388358 w 11723427"/>
                <a:gd name="connsiteY4" fmla="*/ 1433015 h 2265528"/>
                <a:gd name="connsiteX5" fmla="*/ 2906973 w 11723427"/>
                <a:gd name="connsiteY5" fmla="*/ 1405719 h 2265528"/>
                <a:gd name="connsiteX6" fmla="*/ 3603009 w 11723427"/>
                <a:gd name="connsiteY6" fmla="*/ 1105468 h 2265528"/>
                <a:gd name="connsiteX7" fmla="*/ 4244453 w 11723427"/>
                <a:gd name="connsiteY7" fmla="*/ 873456 h 2265528"/>
                <a:gd name="connsiteX8" fmla="*/ 4763068 w 11723427"/>
                <a:gd name="connsiteY8" fmla="*/ 777922 h 2265528"/>
                <a:gd name="connsiteX9" fmla="*/ 5540991 w 11723427"/>
                <a:gd name="connsiteY9" fmla="*/ 818865 h 2265528"/>
                <a:gd name="connsiteX10" fmla="*/ 6182436 w 11723427"/>
                <a:gd name="connsiteY10" fmla="*/ 818865 h 2265528"/>
                <a:gd name="connsiteX11" fmla="*/ 6892119 w 11723427"/>
                <a:gd name="connsiteY11" fmla="*/ 873456 h 2265528"/>
                <a:gd name="connsiteX12" fmla="*/ 7342495 w 11723427"/>
                <a:gd name="connsiteY12" fmla="*/ 928047 h 2265528"/>
                <a:gd name="connsiteX13" fmla="*/ 7670041 w 11723427"/>
                <a:gd name="connsiteY13" fmla="*/ 955343 h 2265528"/>
                <a:gd name="connsiteX14" fmla="*/ 8175009 w 11723427"/>
                <a:gd name="connsiteY14" fmla="*/ 900752 h 2265528"/>
                <a:gd name="connsiteX15" fmla="*/ 8679976 w 11723427"/>
                <a:gd name="connsiteY15" fmla="*/ 805218 h 2265528"/>
                <a:gd name="connsiteX16" fmla="*/ 9689910 w 11723427"/>
                <a:gd name="connsiteY16" fmla="*/ 586853 h 2265528"/>
                <a:gd name="connsiteX17" fmla="*/ 10577015 w 11723427"/>
                <a:gd name="connsiteY17" fmla="*/ 395785 h 2265528"/>
                <a:gd name="connsiteX18" fmla="*/ 11723427 w 11723427"/>
                <a:gd name="connsiteY18" fmla="*/ 0 h 2265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23427" h="2265528">
                  <a:moveTo>
                    <a:pt x="0" y="2265528"/>
                  </a:moveTo>
                  <a:cubicBezTo>
                    <a:pt x="176283" y="2180229"/>
                    <a:pt x="352567" y="2094931"/>
                    <a:pt x="545910" y="2033516"/>
                  </a:cubicBezTo>
                  <a:cubicBezTo>
                    <a:pt x="739253" y="1972101"/>
                    <a:pt x="1160059" y="1897038"/>
                    <a:pt x="1160059" y="1897038"/>
                  </a:cubicBezTo>
                  <a:cubicBezTo>
                    <a:pt x="1330656" y="1858369"/>
                    <a:pt x="1364775" y="1878841"/>
                    <a:pt x="1569492" y="1801504"/>
                  </a:cubicBezTo>
                  <a:cubicBezTo>
                    <a:pt x="1774209" y="1724167"/>
                    <a:pt x="2165445" y="1498979"/>
                    <a:pt x="2388358" y="1433015"/>
                  </a:cubicBezTo>
                  <a:cubicBezTo>
                    <a:pt x="2611271" y="1367051"/>
                    <a:pt x="2704531" y="1460310"/>
                    <a:pt x="2906973" y="1405719"/>
                  </a:cubicBezTo>
                  <a:cubicBezTo>
                    <a:pt x="3109415" y="1351128"/>
                    <a:pt x="3380096" y="1194178"/>
                    <a:pt x="3603009" y="1105468"/>
                  </a:cubicBezTo>
                  <a:cubicBezTo>
                    <a:pt x="3825922" y="1016758"/>
                    <a:pt x="4051110" y="928047"/>
                    <a:pt x="4244453" y="873456"/>
                  </a:cubicBezTo>
                  <a:cubicBezTo>
                    <a:pt x="4437796" y="818865"/>
                    <a:pt x="4546978" y="787020"/>
                    <a:pt x="4763068" y="777922"/>
                  </a:cubicBezTo>
                  <a:cubicBezTo>
                    <a:pt x="4979158" y="768824"/>
                    <a:pt x="5304430" y="812041"/>
                    <a:pt x="5540991" y="818865"/>
                  </a:cubicBezTo>
                  <a:cubicBezTo>
                    <a:pt x="5777552" y="825689"/>
                    <a:pt x="5957248" y="809766"/>
                    <a:pt x="6182436" y="818865"/>
                  </a:cubicBezTo>
                  <a:cubicBezTo>
                    <a:pt x="6407624" y="827963"/>
                    <a:pt x="6698776" y="855259"/>
                    <a:pt x="6892119" y="873456"/>
                  </a:cubicBezTo>
                  <a:cubicBezTo>
                    <a:pt x="7085462" y="891653"/>
                    <a:pt x="7212841" y="914399"/>
                    <a:pt x="7342495" y="928047"/>
                  </a:cubicBezTo>
                  <a:cubicBezTo>
                    <a:pt x="7472149" y="941695"/>
                    <a:pt x="7531289" y="959892"/>
                    <a:pt x="7670041" y="955343"/>
                  </a:cubicBezTo>
                  <a:cubicBezTo>
                    <a:pt x="7808793" y="950794"/>
                    <a:pt x="8006687" y="925773"/>
                    <a:pt x="8175009" y="900752"/>
                  </a:cubicBezTo>
                  <a:cubicBezTo>
                    <a:pt x="8343332" y="875731"/>
                    <a:pt x="8679976" y="805218"/>
                    <a:pt x="8679976" y="805218"/>
                  </a:cubicBezTo>
                  <a:lnTo>
                    <a:pt x="9689910" y="586853"/>
                  </a:lnTo>
                  <a:cubicBezTo>
                    <a:pt x="10006083" y="518614"/>
                    <a:pt x="10238096" y="493594"/>
                    <a:pt x="10577015" y="395785"/>
                  </a:cubicBezTo>
                  <a:cubicBezTo>
                    <a:pt x="10915935" y="297976"/>
                    <a:pt x="11319681" y="148988"/>
                    <a:pt x="11723427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464024" y="1924337"/>
              <a:ext cx="11505062" cy="838519"/>
            </a:xfrm>
            <a:custGeom>
              <a:avLst/>
              <a:gdLst>
                <a:gd name="connsiteX0" fmla="*/ 0 w 11505063"/>
                <a:gd name="connsiteY0" fmla="*/ 668741 h 838518"/>
                <a:gd name="connsiteX1" fmla="*/ 655092 w 11505063"/>
                <a:gd name="connsiteY1" fmla="*/ 545911 h 838518"/>
                <a:gd name="connsiteX2" fmla="*/ 1064525 w 11505063"/>
                <a:gd name="connsiteY2" fmla="*/ 518615 h 838518"/>
                <a:gd name="connsiteX3" fmla="*/ 2538483 w 11505063"/>
                <a:gd name="connsiteY3" fmla="*/ 668741 h 838518"/>
                <a:gd name="connsiteX4" fmla="*/ 3111689 w 11505063"/>
                <a:gd name="connsiteY4" fmla="*/ 668741 h 838518"/>
                <a:gd name="connsiteX5" fmla="*/ 4653886 w 11505063"/>
                <a:gd name="connsiteY5" fmla="*/ 641445 h 838518"/>
                <a:gd name="connsiteX6" fmla="*/ 5691116 w 11505063"/>
                <a:gd name="connsiteY6" fmla="*/ 518615 h 838518"/>
                <a:gd name="connsiteX7" fmla="*/ 6769289 w 11505063"/>
                <a:gd name="connsiteY7" fmla="*/ 600502 h 838518"/>
                <a:gd name="connsiteX8" fmla="*/ 7629098 w 11505063"/>
                <a:gd name="connsiteY8" fmla="*/ 818866 h 838518"/>
                <a:gd name="connsiteX9" fmla="*/ 7861110 w 11505063"/>
                <a:gd name="connsiteY9" fmla="*/ 818866 h 838518"/>
                <a:gd name="connsiteX10" fmla="*/ 8666328 w 11505063"/>
                <a:gd name="connsiteY10" fmla="*/ 736979 h 838518"/>
                <a:gd name="connsiteX11" fmla="*/ 9580728 w 11505063"/>
                <a:gd name="connsiteY11" fmla="*/ 559559 h 838518"/>
                <a:gd name="connsiteX12" fmla="*/ 10481480 w 11505063"/>
                <a:gd name="connsiteY12" fmla="*/ 354842 h 838518"/>
                <a:gd name="connsiteX13" fmla="*/ 11027391 w 11505063"/>
                <a:gd name="connsiteY13" fmla="*/ 204717 h 838518"/>
                <a:gd name="connsiteX14" fmla="*/ 11505063 w 11505063"/>
                <a:gd name="connsiteY14" fmla="*/ 0 h 83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505063" h="838518">
                  <a:moveTo>
                    <a:pt x="0" y="668741"/>
                  </a:moveTo>
                  <a:cubicBezTo>
                    <a:pt x="238835" y="619836"/>
                    <a:pt x="477671" y="570932"/>
                    <a:pt x="655092" y="545911"/>
                  </a:cubicBezTo>
                  <a:cubicBezTo>
                    <a:pt x="832513" y="520890"/>
                    <a:pt x="750627" y="498143"/>
                    <a:pt x="1064525" y="518615"/>
                  </a:cubicBezTo>
                  <a:cubicBezTo>
                    <a:pt x="1378423" y="539087"/>
                    <a:pt x="2197289" y="643720"/>
                    <a:pt x="2538483" y="668741"/>
                  </a:cubicBezTo>
                  <a:cubicBezTo>
                    <a:pt x="2879677" y="693762"/>
                    <a:pt x="3111689" y="668741"/>
                    <a:pt x="3111689" y="668741"/>
                  </a:cubicBezTo>
                  <a:cubicBezTo>
                    <a:pt x="3464256" y="664192"/>
                    <a:pt x="4223982" y="666466"/>
                    <a:pt x="4653886" y="641445"/>
                  </a:cubicBezTo>
                  <a:cubicBezTo>
                    <a:pt x="5083790" y="616424"/>
                    <a:pt x="5338549" y="525439"/>
                    <a:pt x="5691116" y="518615"/>
                  </a:cubicBezTo>
                  <a:cubicBezTo>
                    <a:pt x="6043683" y="511791"/>
                    <a:pt x="6446292" y="550460"/>
                    <a:pt x="6769289" y="600502"/>
                  </a:cubicBezTo>
                  <a:cubicBezTo>
                    <a:pt x="7092286" y="650544"/>
                    <a:pt x="7447128" y="782472"/>
                    <a:pt x="7629098" y="818866"/>
                  </a:cubicBezTo>
                  <a:cubicBezTo>
                    <a:pt x="7811068" y="855260"/>
                    <a:pt x="7688238" y="832514"/>
                    <a:pt x="7861110" y="818866"/>
                  </a:cubicBezTo>
                  <a:cubicBezTo>
                    <a:pt x="8033982" y="805218"/>
                    <a:pt x="8379725" y="780197"/>
                    <a:pt x="8666328" y="736979"/>
                  </a:cubicBezTo>
                  <a:cubicBezTo>
                    <a:pt x="8952931" y="693761"/>
                    <a:pt x="9278203" y="623248"/>
                    <a:pt x="9580728" y="559559"/>
                  </a:cubicBezTo>
                  <a:cubicBezTo>
                    <a:pt x="9883253" y="495870"/>
                    <a:pt x="10240370" y="413982"/>
                    <a:pt x="10481480" y="354842"/>
                  </a:cubicBezTo>
                  <a:cubicBezTo>
                    <a:pt x="10722590" y="295702"/>
                    <a:pt x="10856794" y="263857"/>
                    <a:pt x="11027391" y="204717"/>
                  </a:cubicBezTo>
                  <a:cubicBezTo>
                    <a:pt x="11197988" y="145577"/>
                    <a:pt x="11351525" y="72788"/>
                    <a:pt x="11505063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6" name="Forme libre 25"/>
            <p:cNvSpPr/>
            <p:nvPr/>
          </p:nvSpPr>
          <p:spPr>
            <a:xfrm>
              <a:off x="10435400" y="341197"/>
              <a:ext cx="739409" cy="8202308"/>
            </a:xfrm>
            <a:custGeom>
              <a:avLst/>
              <a:gdLst>
                <a:gd name="connsiteX0" fmla="*/ 0 w 739409"/>
                <a:gd name="connsiteY0" fmla="*/ 0 h 8202305"/>
                <a:gd name="connsiteX1" fmla="*/ 341194 w 739409"/>
                <a:gd name="connsiteY1" fmla="*/ 696036 h 8202305"/>
                <a:gd name="connsiteX2" fmla="*/ 354842 w 739409"/>
                <a:gd name="connsiteY2" fmla="*/ 1132764 h 8202305"/>
                <a:gd name="connsiteX3" fmla="*/ 327546 w 739409"/>
                <a:gd name="connsiteY3" fmla="*/ 1337481 h 8202305"/>
                <a:gd name="connsiteX4" fmla="*/ 286603 w 739409"/>
                <a:gd name="connsiteY4" fmla="*/ 1787857 h 8202305"/>
                <a:gd name="connsiteX5" fmla="*/ 504967 w 739409"/>
                <a:gd name="connsiteY5" fmla="*/ 2033516 h 8202305"/>
                <a:gd name="connsiteX6" fmla="*/ 627797 w 739409"/>
                <a:gd name="connsiteY6" fmla="*/ 2497540 h 8202305"/>
                <a:gd name="connsiteX7" fmla="*/ 736979 w 739409"/>
                <a:gd name="connsiteY7" fmla="*/ 3179928 h 8202305"/>
                <a:gd name="connsiteX8" fmla="*/ 518615 w 739409"/>
                <a:gd name="connsiteY8" fmla="*/ 4039737 h 8202305"/>
                <a:gd name="connsiteX9" fmla="*/ 504967 w 739409"/>
                <a:gd name="connsiteY9" fmla="*/ 4503761 h 8202305"/>
                <a:gd name="connsiteX10" fmla="*/ 709683 w 739409"/>
                <a:gd name="connsiteY10" fmla="*/ 4872251 h 8202305"/>
                <a:gd name="connsiteX11" fmla="*/ 655092 w 739409"/>
                <a:gd name="connsiteY11" fmla="*/ 5390866 h 8202305"/>
                <a:gd name="connsiteX12" fmla="*/ 354842 w 739409"/>
                <a:gd name="connsiteY12" fmla="*/ 6919415 h 8202305"/>
                <a:gd name="connsiteX13" fmla="*/ 204716 w 739409"/>
                <a:gd name="connsiteY13" fmla="*/ 7861110 h 8202305"/>
                <a:gd name="connsiteX14" fmla="*/ 150125 w 739409"/>
                <a:gd name="connsiteY14" fmla="*/ 8202305 h 8202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39409" h="8202305">
                  <a:moveTo>
                    <a:pt x="0" y="0"/>
                  </a:moveTo>
                  <a:cubicBezTo>
                    <a:pt x="141027" y="253621"/>
                    <a:pt x="282054" y="507242"/>
                    <a:pt x="341194" y="696036"/>
                  </a:cubicBezTo>
                  <a:cubicBezTo>
                    <a:pt x="400334" y="884830"/>
                    <a:pt x="357117" y="1025857"/>
                    <a:pt x="354842" y="1132764"/>
                  </a:cubicBezTo>
                  <a:cubicBezTo>
                    <a:pt x="352567" y="1239671"/>
                    <a:pt x="338919" y="1228299"/>
                    <a:pt x="327546" y="1337481"/>
                  </a:cubicBezTo>
                  <a:cubicBezTo>
                    <a:pt x="316173" y="1446663"/>
                    <a:pt x="257033" y="1671851"/>
                    <a:pt x="286603" y="1787857"/>
                  </a:cubicBezTo>
                  <a:cubicBezTo>
                    <a:pt x="316173" y="1903863"/>
                    <a:pt x="448101" y="1915236"/>
                    <a:pt x="504967" y="2033516"/>
                  </a:cubicBezTo>
                  <a:cubicBezTo>
                    <a:pt x="561833" y="2151797"/>
                    <a:pt x="589128" y="2306471"/>
                    <a:pt x="627797" y="2497540"/>
                  </a:cubicBezTo>
                  <a:cubicBezTo>
                    <a:pt x="666466" y="2688609"/>
                    <a:pt x="755176" y="2922895"/>
                    <a:pt x="736979" y="3179928"/>
                  </a:cubicBezTo>
                  <a:cubicBezTo>
                    <a:pt x="718782" y="3436961"/>
                    <a:pt x="557284" y="3819098"/>
                    <a:pt x="518615" y="4039737"/>
                  </a:cubicBezTo>
                  <a:cubicBezTo>
                    <a:pt x="479946" y="4260376"/>
                    <a:pt x="473122" y="4365009"/>
                    <a:pt x="504967" y="4503761"/>
                  </a:cubicBezTo>
                  <a:cubicBezTo>
                    <a:pt x="536812" y="4642513"/>
                    <a:pt x="684662" y="4724400"/>
                    <a:pt x="709683" y="4872251"/>
                  </a:cubicBezTo>
                  <a:cubicBezTo>
                    <a:pt x="734704" y="5020102"/>
                    <a:pt x="714232" y="5049672"/>
                    <a:pt x="655092" y="5390866"/>
                  </a:cubicBezTo>
                  <a:cubicBezTo>
                    <a:pt x="595952" y="5732060"/>
                    <a:pt x="429905" y="6507708"/>
                    <a:pt x="354842" y="6919415"/>
                  </a:cubicBezTo>
                  <a:cubicBezTo>
                    <a:pt x="279779" y="7331122"/>
                    <a:pt x="238835" y="7647295"/>
                    <a:pt x="204716" y="7861110"/>
                  </a:cubicBezTo>
                  <a:cubicBezTo>
                    <a:pt x="170597" y="8074925"/>
                    <a:pt x="150125" y="8202305"/>
                    <a:pt x="150125" y="820230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7" name="Forme libre 26"/>
            <p:cNvSpPr/>
            <p:nvPr/>
          </p:nvSpPr>
          <p:spPr>
            <a:xfrm>
              <a:off x="8284189" y="2743203"/>
              <a:ext cx="3357349" cy="2238234"/>
            </a:xfrm>
            <a:custGeom>
              <a:avLst/>
              <a:gdLst>
                <a:gd name="connsiteX0" fmla="*/ 0 w 3357349"/>
                <a:gd name="connsiteY0" fmla="*/ 0 h 2238233"/>
                <a:gd name="connsiteX1" fmla="*/ 382137 w 3357349"/>
                <a:gd name="connsiteY1" fmla="*/ 232012 h 2238233"/>
                <a:gd name="connsiteX2" fmla="*/ 764275 w 3357349"/>
                <a:gd name="connsiteY2" fmla="*/ 545910 h 2238233"/>
                <a:gd name="connsiteX3" fmla="*/ 1542197 w 3357349"/>
                <a:gd name="connsiteY3" fmla="*/ 627797 h 2238233"/>
                <a:gd name="connsiteX4" fmla="*/ 2238233 w 3357349"/>
                <a:gd name="connsiteY4" fmla="*/ 1214651 h 2238233"/>
                <a:gd name="connsiteX5" fmla="*/ 2593075 w 3357349"/>
                <a:gd name="connsiteY5" fmla="*/ 1610436 h 2238233"/>
                <a:gd name="connsiteX6" fmla="*/ 3179928 w 3357349"/>
                <a:gd name="connsiteY6" fmla="*/ 2129051 h 2238233"/>
                <a:gd name="connsiteX7" fmla="*/ 3357349 w 3357349"/>
                <a:gd name="connsiteY7" fmla="*/ 2238233 h 2238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57349" h="2238233">
                  <a:moveTo>
                    <a:pt x="0" y="0"/>
                  </a:moveTo>
                  <a:cubicBezTo>
                    <a:pt x="127379" y="70513"/>
                    <a:pt x="254758" y="141027"/>
                    <a:pt x="382137" y="232012"/>
                  </a:cubicBezTo>
                  <a:cubicBezTo>
                    <a:pt x="509516" y="322997"/>
                    <a:pt x="570932" y="479946"/>
                    <a:pt x="764275" y="545910"/>
                  </a:cubicBezTo>
                  <a:cubicBezTo>
                    <a:pt x="957618" y="611874"/>
                    <a:pt x="1296537" y="516340"/>
                    <a:pt x="1542197" y="627797"/>
                  </a:cubicBezTo>
                  <a:cubicBezTo>
                    <a:pt x="1787857" y="739254"/>
                    <a:pt x="2063087" y="1050878"/>
                    <a:pt x="2238233" y="1214651"/>
                  </a:cubicBezTo>
                  <a:cubicBezTo>
                    <a:pt x="2413379" y="1378424"/>
                    <a:pt x="2436126" y="1458036"/>
                    <a:pt x="2593075" y="1610436"/>
                  </a:cubicBezTo>
                  <a:cubicBezTo>
                    <a:pt x="2750024" y="1762836"/>
                    <a:pt x="3052549" y="2024418"/>
                    <a:pt x="3179928" y="2129051"/>
                  </a:cubicBezTo>
                  <a:cubicBezTo>
                    <a:pt x="3307307" y="2233684"/>
                    <a:pt x="3332328" y="2235958"/>
                    <a:pt x="3357349" y="2238233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8" name="Forme libre 27"/>
            <p:cNvSpPr/>
            <p:nvPr/>
          </p:nvSpPr>
          <p:spPr>
            <a:xfrm>
              <a:off x="5571308" y="600503"/>
              <a:ext cx="1389049" cy="7724636"/>
            </a:xfrm>
            <a:custGeom>
              <a:avLst/>
              <a:gdLst>
                <a:gd name="connsiteX0" fmla="*/ 188046 w 1389049"/>
                <a:gd name="connsiteY0" fmla="*/ 0 h 7724633"/>
                <a:gd name="connsiteX1" fmla="*/ 24273 w 1389049"/>
                <a:gd name="connsiteY1" fmla="*/ 545911 h 7724633"/>
                <a:gd name="connsiteX2" fmla="*/ 10625 w 1389049"/>
                <a:gd name="connsiteY2" fmla="*/ 1214651 h 7724633"/>
                <a:gd name="connsiteX3" fmla="*/ 119807 w 1389049"/>
                <a:gd name="connsiteY3" fmla="*/ 1842448 h 7724633"/>
                <a:gd name="connsiteX4" fmla="*/ 310876 w 1389049"/>
                <a:gd name="connsiteY4" fmla="*/ 2374711 h 7724633"/>
                <a:gd name="connsiteX5" fmla="*/ 515592 w 1389049"/>
                <a:gd name="connsiteY5" fmla="*/ 3166281 h 7724633"/>
                <a:gd name="connsiteX6" fmla="*/ 447354 w 1389049"/>
                <a:gd name="connsiteY6" fmla="*/ 3916908 h 7724633"/>
                <a:gd name="connsiteX7" fmla="*/ 501945 w 1389049"/>
                <a:gd name="connsiteY7" fmla="*/ 4735774 h 7724633"/>
                <a:gd name="connsiteX8" fmla="*/ 447354 w 1389049"/>
                <a:gd name="connsiteY8" fmla="*/ 5322627 h 7724633"/>
                <a:gd name="connsiteX9" fmla="*/ 501945 w 1389049"/>
                <a:gd name="connsiteY9" fmla="*/ 6005015 h 7724633"/>
                <a:gd name="connsiteX10" fmla="*/ 843139 w 1389049"/>
                <a:gd name="connsiteY10" fmla="*/ 6741995 h 7724633"/>
                <a:gd name="connsiteX11" fmla="*/ 1389049 w 1389049"/>
                <a:gd name="connsiteY11" fmla="*/ 7724633 h 7724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89049" h="7724633">
                  <a:moveTo>
                    <a:pt x="188046" y="0"/>
                  </a:moveTo>
                  <a:cubicBezTo>
                    <a:pt x="120944" y="171734"/>
                    <a:pt x="53843" y="343469"/>
                    <a:pt x="24273" y="545911"/>
                  </a:cubicBezTo>
                  <a:cubicBezTo>
                    <a:pt x="-5297" y="748353"/>
                    <a:pt x="-5297" y="998562"/>
                    <a:pt x="10625" y="1214651"/>
                  </a:cubicBezTo>
                  <a:cubicBezTo>
                    <a:pt x="26547" y="1430740"/>
                    <a:pt x="69765" y="1649105"/>
                    <a:pt x="119807" y="1842448"/>
                  </a:cubicBezTo>
                  <a:cubicBezTo>
                    <a:pt x="169849" y="2035791"/>
                    <a:pt x="244912" y="2154072"/>
                    <a:pt x="310876" y="2374711"/>
                  </a:cubicBezTo>
                  <a:cubicBezTo>
                    <a:pt x="376840" y="2595350"/>
                    <a:pt x="492846" y="2909248"/>
                    <a:pt x="515592" y="3166281"/>
                  </a:cubicBezTo>
                  <a:cubicBezTo>
                    <a:pt x="538338" y="3423314"/>
                    <a:pt x="449628" y="3655326"/>
                    <a:pt x="447354" y="3916908"/>
                  </a:cubicBezTo>
                  <a:cubicBezTo>
                    <a:pt x="445080" y="4178490"/>
                    <a:pt x="501945" y="4501488"/>
                    <a:pt x="501945" y="4735774"/>
                  </a:cubicBezTo>
                  <a:cubicBezTo>
                    <a:pt x="501945" y="4970060"/>
                    <a:pt x="447354" y="5111087"/>
                    <a:pt x="447354" y="5322627"/>
                  </a:cubicBezTo>
                  <a:cubicBezTo>
                    <a:pt x="447354" y="5534167"/>
                    <a:pt x="435981" y="5768454"/>
                    <a:pt x="501945" y="6005015"/>
                  </a:cubicBezTo>
                  <a:cubicBezTo>
                    <a:pt x="567909" y="6241576"/>
                    <a:pt x="695288" y="6455392"/>
                    <a:pt x="843139" y="6741995"/>
                  </a:cubicBezTo>
                  <a:cubicBezTo>
                    <a:pt x="990990" y="7028598"/>
                    <a:pt x="1190019" y="7376615"/>
                    <a:pt x="1389049" y="7724633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9" name="Forme libre 28"/>
            <p:cNvSpPr/>
            <p:nvPr/>
          </p:nvSpPr>
          <p:spPr>
            <a:xfrm>
              <a:off x="3534769" y="2593079"/>
              <a:ext cx="2524836" cy="3002508"/>
            </a:xfrm>
            <a:custGeom>
              <a:avLst/>
              <a:gdLst>
                <a:gd name="connsiteX0" fmla="*/ 0 w 2524836"/>
                <a:gd name="connsiteY0" fmla="*/ 0 h 3002507"/>
                <a:gd name="connsiteX1" fmla="*/ 341194 w 2524836"/>
                <a:gd name="connsiteY1" fmla="*/ 382137 h 3002507"/>
                <a:gd name="connsiteX2" fmla="*/ 791570 w 2524836"/>
                <a:gd name="connsiteY2" fmla="*/ 1105468 h 3002507"/>
                <a:gd name="connsiteX3" fmla="*/ 1460311 w 2524836"/>
                <a:gd name="connsiteY3" fmla="*/ 1897038 h 3002507"/>
                <a:gd name="connsiteX4" fmla="*/ 1978926 w 2524836"/>
                <a:gd name="connsiteY4" fmla="*/ 2374710 h 3002507"/>
                <a:gd name="connsiteX5" fmla="*/ 2524836 w 2524836"/>
                <a:gd name="connsiteY5" fmla="*/ 3002507 h 3002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24836" h="3002507">
                  <a:moveTo>
                    <a:pt x="0" y="0"/>
                  </a:moveTo>
                  <a:cubicBezTo>
                    <a:pt x="104633" y="98946"/>
                    <a:pt x="209266" y="197892"/>
                    <a:pt x="341194" y="382137"/>
                  </a:cubicBezTo>
                  <a:cubicBezTo>
                    <a:pt x="473122" y="566382"/>
                    <a:pt x="605051" y="852985"/>
                    <a:pt x="791570" y="1105468"/>
                  </a:cubicBezTo>
                  <a:cubicBezTo>
                    <a:pt x="978089" y="1357951"/>
                    <a:pt x="1262418" y="1685498"/>
                    <a:pt x="1460311" y="1897038"/>
                  </a:cubicBezTo>
                  <a:cubicBezTo>
                    <a:pt x="1658204" y="2108578"/>
                    <a:pt x="1801505" y="2190465"/>
                    <a:pt x="1978926" y="2374710"/>
                  </a:cubicBezTo>
                  <a:cubicBezTo>
                    <a:pt x="2156347" y="2558955"/>
                    <a:pt x="2340591" y="2780731"/>
                    <a:pt x="2524836" y="300250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30" name="Forme libre 29"/>
            <p:cNvSpPr/>
            <p:nvPr/>
          </p:nvSpPr>
          <p:spPr>
            <a:xfrm>
              <a:off x="1323833" y="3698547"/>
              <a:ext cx="4913193" cy="5036026"/>
            </a:xfrm>
            <a:custGeom>
              <a:avLst/>
              <a:gdLst>
                <a:gd name="connsiteX0" fmla="*/ 0 w 4913194"/>
                <a:gd name="connsiteY0" fmla="*/ 0 h 5036024"/>
                <a:gd name="connsiteX1" fmla="*/ 655092 w 4913194"/>
                <a:gd name="connsiteY1" fmla="*/ 532263 h 5036024"/>
                <a:gd name="connsiteX2" fmla="*/ 1296537 w 4913194"/>
                <a:gd name="connsiteY2" fmla="*/ 1132764 h 5036024"/>
                <a:gd name="connsiteX3" fmla="*/ 2183642 w 4913194"/>
                <a:gd name="connsiteY3" fmla="*/ 1692323 h 5036024"/>
                <a:gd name="connsiteX4" fmla="*/ 2579427 w 4913194"/>
                <a:gd name="connsiteY4" fmla="*/ 1897039 h 5036024"/>
                <a:gd name="connsiteX5" fmla="*/ 3002507 w 4913194"/>
                <a:gd name="connsiteY5" fmla="*/ 2060812 h 5036024"/>
                <a:gd name="connsiteX6" fmla="*/ 3480179 w 4913194"/>
                <a:gd name="connsiteY6" fmla="*/ 2674961 h 5036024"/>
                <a:gd name="connsiteX7" fmla="*/ 4012442 w 4913194"/>
                <a:gd name="connsiteY7" fmla="*/ 3739487 h 5036024"/>
                <a:gd name="connsiteX8" fmla="*/ 4353636 w 4913194"/>
                <a:gd name="connsiteY8" fmla="*/ 4094329 h 5036024"/>
                <a:gd name="connsiteX9" fmla="*/ 4708477 w 4913194"/>
                <a:gd name="connsiteY9" fmla="*/ 4612944 h 5036024"/>
                <a:gd name="connsiteX10" fmla="*/ 4913194 w 4913194"/>
                <a:gd name="connsiteY10" fmla="*/ 5036024 h 5036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13194" h="5036024">
                  <a:moveTo>
                    <a:pt x="0" y="0"/>
                  </a:moveTo>
                  <a:cubicBezTo>
                    <a:pt x="219501" y="171734"/>
                    <a:pt x="439003" y="343469"/>
                    <a:pt x="655092" y="532263"/>
                  </a:cubicBezTo>
                  <a:cubicBezTo>
                    <a:pt x="871182" y="721057"/>
                    <a:pt x="1041779" y="939421"/>
                    <a:pt x="1296537" y="1132764"/>
                  </a:cubicBezTo>
                  <a:cubicBezTo>
                    <a:pt x="1551295" y="1326107"/>
                    <a:pt x="1969827" y="1564944"/>
                    <a:pt x="2183642" y="1692323"/>
                  </a:cubicBezTo>
                  <a:cubicBezTo>
                    <a:pt x="2397457" y="1819702"/>
                    <a:pt x="2442950" y="1835624"/>
                    <a:pt x="2579427" y="1897039"/>
                  </a:cubicBezTo>
                  <a:cubicBezTo>
                    <a:pt x="2715904" y="1958454"/>
                    <a:pt x="2852382" y="1931158"/>
                    <a:pt x="3002507" y="2060812"/>
                  </a:cubicBezTo>
                  <a:cubicBezTo>
                    <a:pt x="3152632" y="2190466"/>
                    <a:pt x="3311857" y="2395182"/>
                    <a:pt x="3480179" y="2674961"/>
                  </a:cubicBezTo>
                  <a:cubicBezTo>
                    <a:pt x="3648501" y="2954740"/>
                    <a:pt x="3866866" y="3502926"/>
                    <a:pt x="4012442" y="3739487"/>
                  </a:cubicBezTo>
                  <a:cubicBezTo>
                    <a:pt x="4158018" y="3976048"/>
                    <a:pt x="4237630" y="3948753"/>
                    <a:pt x="4353636" y="4094329"/>
                  </a:cubicBezTo>
                  <a:cubicBezTo>
                    <a:pt x="4469642" y="4239905"/>
                    <a:pt x="4615217" y="4455995"/>
                    <a:pt x="4708477" y="4612944"/>
                  </a:cubicBezTo>
                  <a:cubicBezTo>
                    <a:pt x="4801737" y="4769893"/>
                    <a:pt x="4857465" y="4902958"/>
                    <a:pt x="4913194" y="503602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9" name="Forme libre 18"/>
            <p:cNvSpPr/>
            <p:nvPr/>
          </p:nvSpPr>
          <p:spPr>
            <a:xfrm rot="2883798">
              <a:off x="3883740" y="5229373"/>
              <a:ext cx="859811" cy="873456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1053152" y="6334841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5" name="Forme libre 14"/>
            <p:cNvSpPr/>
            <p:nvPr/>
          </p:nvSpPr>
          <p:spPr>
            <a:xfrm rot="5993668">
              <a:off x="5717452" y="7751933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668740" y="2129055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6" name="Forme libre 15"/>
            <p:cNvSpPr/>
            <p:nvPr/>
          </p:nvSpPr>
          <p:spPr>
            <a:xfrm rot="5993668">
              <a:off x="10490704" y="7706205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7" name="Forme libre 16"/>
            <p:cNvSpPr/>
            <p:nvPr/>
          </p:nvSpPr>
          <p:spPr>
            <a:xfrm>
              <a:off x="10973026" y="5490410"/>
              <a:ext cx="545911" cy="736979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10490711" y="1624088"/>
              <a:ext cx="859810" cy="873456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20" name="Forme libre 19"/>
            <p:cNvSpPr/>
            <p:nvPr/>
          </p:nvSpPr>
          <p:spPr>
            <a:xfrm>
              <a:off x="7874758" y="5072835"/>
              <a:ext cx="1228775" cy="1041365"/>
            </a:xfrm>
            <a:custGeom>
              <a:avLst/>
              <a:gdLst>
                <a:gd name="connsiteX0" fmla="*/ 122830 w 545911"/>
                <a:gd name="connsiteY0" fmla="*/ 95534 h 736979"/>
                <a:gd name="connsiteX1" fmla="*/ 245660 w 545911"/>
                <a:gd name="connsiteY1" fmla="*/ 0 h 736979"/>
                <a:gd name="connsiteX2" fmla="*/ 382138 w 545911"/>
                <a:gd name="connsiteY2" fmla="*/ 0 h 736979"/>
                <a:gd name="connsiteX3" fmla="*/ 450376 w 545911"/>
                <a:gd name="connsiteY3" fmla="*/ 95534 h 736979"/>
                <a:gd name="connsiteX4" fmla="*/ 477672 w 545911"/>
                <a:gd name="connsiteY4" fmla="*/ 382137 h 736979"/>
                <a:gd name="connsiteX5" fmla="*/ 545911 w 545911"/>
                <a:gd name="connsiteY5" fmla="*/ 491319 h 736979"/>
                <a:gd name="connsiteX6" fmla="*/ 450376 w 545911"/>
                <a:gd name="connsiteY6" fmla="*/ 696036 h 736979"/>
                <a:gd name="connsiteX7" fmla="*/ 245660 w 545911"/>
                <a:gd name="connsiteY7" fmla="*/ 736979 h 736979"/>
                <a:gd name="connsiteX8" fmla="*/ 27296 w 545911"/>
                <a:gd name="connsiteY8" fmla="*/ 573206 h 736979"/>
                <a:gd name="connsiteX9" fmla="*/ 0 w 545911"/>
                <a:gd name="connsiteY9" fmla="*/ 341194 h 736979"/>
                <a:gd name="connsiteX10" fmla="*/ 122830 w 545911"/>
                <a:gd name="connsiteY10" fmla="*/ 95534 h 736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45911" h="736979">
                  <a:moveTo>
                    <a:pt x="122830" y="95534"/>
                  </a:moveTo>
                  <a:lnTo>
                    <a:pt x="245660" y="0"/>
                  </a:lnTo>
                  <a:lnTo>
                    <a:pt x="382138" y="0"/>
                  </a:lnTo>
                  <a:lnTo>
                    <a:pt x="450376" y="95534"/>
                  </a:lnTo>
                  <a:lnTo>
                    <a:pt x="477672" y="382137"/>
                  </a:lnTo>
                  <a:lnTo>
                    <a:pt x="545911" y="491319"/>
                  </a:lnTo>
                  <a:lnTo>
                    <a:pt x="450376" y="696036"/>
                  </a:lnTo>
                  <a:lnTo>
                    <a:pt x="245660" y="736979"/>
                  </a:lnTo>
                  <a:lnTo>
                    <a:pt x="27296" y="573206"/>
                  </a:lnTo>
                  <a:lnTo>
                    <a:pt x="0" y="341194"/>
                  </a:lnTo>
                  <a:lnTo>
                    <a:pt x="122830" y="95534"/>
                  </a:lnTo>
                  <a:close/>
                </a:path>
              </a:pathLst>
            </a:custGeom>
            <a:pattFill prst="ltDnDiag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7983937" y="723334"/>
              <a:ext cx="791570" cy="7397090"/>
            </a:xfrm>
            <a:custGeom>
              <a:avLst/>
              <a:gdLst>
                <a:gd name="connsiteX0" fmla="*/ 0 w 791570"/>
                <a:gd name="connsiteY0" fmla="*/ 0 h 7397087"/>
                <a:gd name="connsiteX1" fmla="*/ 327546 w 791570"/>
                <a:gd name="connsiteY1" fmla="*/ 791570 h 7397087"/>
                <a:gd name="connsiteX2" fmla="*/ 423080 w 791570"/>
                <a:gd name="connsiteY2" fmla="*/ 1091821 h 7397087"/>
                <a:gd name="connsiteX3" fmla="*/ 436728 w 791570"/>
                <a:gd name="connsiteY3" fmla="*/ 1460311 h 7397087"/>
                <a:gd name="connsiteX4" fmla="*/ 136477 w 791570"/>
                <a:gd name="connsiteY4" fmla="*/ 2442950 h 7397087"/>
                <a:gd name="connsiteX5" fmla="*/ 68238 w 791570"/>
                <a:gd name="connsiteY5" fmla="*/ 3098042 h 7397087"/>
                <a:gd name="connsiteX6" fmla="*/ 150125 w 791570"/>
                <a:gd name="connsiteY6" fmla="*/ 3835021 h 7397087"/>
                <a:gd name="connsiteX7" fmla="*/ 709683 w 791570"/>
                <a:gd name="connsiteY7" fmla="*/ 4776717 h 7397087"/>
                <a:gd name="connsiteX8" fmla="*/ 696035 w 791570"/>
                <a:gd name="connsiteY8" fmla="*/ 5145206 h 7397087"/>
                <a:gd name="connsiteX9" fmla="*/ 504967 w 791570"/>
                <a:gd name="connsiteY9" fmla="*/ 5622878 h 7397087"/>
                <a:gd name="connsiteX10" fmla="*/ 341194 w 791570"/>
                <a:gd name="connsiteY10" fmla="*/ 6114197 h 7397087"/>
                <a:gd name="connsiteX11" fmla="*/ 395785 w 791570"/>
                <a:gd name="connsiteY11" fmla="*/ 6455391 h 7397087"/>
                <a:gd name="connsiteX12" fmla="*/ 791570 w 791570"/>
                <a:gd name="connsiteY12" fmla="*/ 7397087 h 739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91570" h="7397087">
                  <a:moveTo>
                    <a:pt x="0" y="0"/>
                  </a:moveTo>
                  <a:cubicBezTo>
                    <a:pt x="128516" y="304800"/>
                    <a:pt x="257033" y="609600"/>
                    <a:pt x="327546" y="791570"/>
                  </a:cubicBezTo>
                  <a:cubicBezTo>
                    <a:pt x="398059" y="973540"/>
                    <a:pt x="404883" y="980364"/>
                    <a:pt x="423080" y="1091821"/>
                  </a:cubicBezTo>
                  <a:cubicBezTo>
                    <a:pt x="441277" y="1203278"/>
                    <a:pt x="484495" y="1235123"/>
                    <a:pt x="436728" y="1460311"/>
                  </a:cubicBezTo>
                  <a:cubicBezTo>
                    <a:pt x="388961" y="1685499"/>
                    <a:pt x="197892" y="2169995"/>
                    <a:pt x="136477" y="2442950"/>
                  </a:cubicBezTo>
                  <a:cubicBezTo>
                    <a:pt x="75062" y="2715905"/>
                    <a:pt x="65963" y="2866030"/>
                    <a:pt x="68238" y="3098042"/>
                  </a:cubicBezTo>
                  <a:cubicBezTo>
                    <a:pt x="70513" y="3330054"/>
                    <a:pt x="43218" y="3555242"/>
                    <a:pt x="150125" y="3835021"/>
                  </a:cubicBezTo>
                  <a:cubicBezTo>
                    <a:pt x="257033" y="4114800"/>
                    <a:pt x="618698" y="4558353"/>
                    <a:pt x="709683" y="4776717"/>
                  </a:cubicBezTo>
                  <a:cubicBezTo>
                    <a:pt x="800668" y="4995081"/>
                    <a:pt x="730154" y="5004179"/>
                    <a:pt x="696035" y="5145206"/>
                  </a:cubicBezTo>
                  <a:cubicBezTo>
                    <a:pt x="661916" y="5286233"/>
                    <a:pt x="564107" y="5461380"/>
                    <a:pt x="504967" y="5622878"/>
                  </a:cubicBezTo>
                  <a:cubicBezTo>
                    <a:pt x="445827" y="5784377"/>
                    <a:pt x="359391" y="5975445"/>
                    <a:pt x="341194" y="6114197"/>
                  </a:cubicBezTo>
                  <a:cubicBezTo>
                    <a:pt x="322997" y="6252949"/>
                    <a:pt x="320722" y="6241576"/>
                    <a:pt x="395785" y="6455391"/>
                  </a:cubicBezTo>
                  <a:cubicBezTo>
                    <a:pt x="470848" y="6669206"/>
                    <a:pt x="631209" y="7033146"/>
                    <a:pt x="791570" y="7397087"/>
                  </a:cubicBezTo>
                </a:path>
              </a:pathLst>
            </a:cu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31" name="Forme libre 30"/>
            <p:cNvSpPr/>
            <p:nvPr/>
          </p:nvSpPr>
          <p:spPr>
            <a:xfrm>
              <a:off x="630820" y="3889617"/>
              <a:ext cx="4039737" cy="222916"/>
            </a:xfrm>
            <a:custGeom>
              <a:avLst/>
              <a:gdLst>
                <a:gd name="connsiteX0" fmla="*/ 0 w 6100549"/>
                <a:gd name="connsiteY0" fmla="*/ 13648 h 316889"/>
                <a:gd name="connsiteX1" fmla="*/ 2593075 w 6100549"/>
                <a:gd name="connsiteY1" fmla="*/ 150126 h 316889"/>
                <a:gd name="connsiteX2" fmla="*/ 4285397 w 6100549"/>
                <a:gd name="connsiteY2" fmla="*/ 313899 h 316889"/>
                <a:gd name="connsiteX3" fmla="*/ 6100549 w 6100549"/>
                <a:gd name="connsiteY3" fmla="*/ 0 h 316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00549" h="316889">
                  <a:moveTo>
                    <a:pt x="0" y="13648"/>
                  </a:moveTo>
                  <a:lnTo>
                    <a:pt x="2593075" y="150126"/>
                  </a:lnTo>
                  <a:cubicBezTo>
                    <a:pt x="3307308" y="200168"/>
                    <a:pt x="3700818" y="338920"/>
                    <a:pt x="4285397" y="313899"/>
                  </a:cubicBezTo>
                  <a:cubicBezTo>
                    <a:pt x="4869976" y="288878"/>
                    <a:pt x="5485262" y="144439"/>
                    <a:pt x="6100549" y="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32" name="Forme libre 31"/>
            <p:cNvSpPr/>
            <p:nvPr/>
          </p:nvSpPr>
          <p:spPr>
            <a:xfrm>
              <a:off x="4940411" y="3862321"/>
              <a:ext cx="3134591" cy="77750"/>
            </a:xfrm>
            <a:custGeom>
              <a:avLst/>
              <a:gdLst>
                <a:gd name="connsiteX0" fmla="*/ 0 w 6100549"/>
                <a:gd name="connsiteY0" fmla="*/ 13648 h 316889"/>
                <a:gd name="connsiteX1" fmla="*/ 2593075 w 6100549"/>
                <a:gd name="connsiteY1" fmla="*/ 150126 h 316889"/>
                <a:gd name="connsiteX2" fmla="*/ 4285397 w 6100549"/>
                <a:gd name="connsiteY2" fmla="*/ 313899 h 316889"/>
                <a:gd name="connsiteX3" fmla="*/ 6100549 w 6100549"/>
                <a:gd name="connsiteY3" fmla="*/ 0 h 316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00549" h="316889">
                  <a:moveTo>
                    <a:pt x="0" y="13648"/>
                  </a:moveTo>
                  <a:lnTo>
                    <a:pt x="2593075" y="150126"/>
                  </a:lnTo>
                  <a:cubicBezTo>
                    <a:pt x="3307308" y="200168"/>
                    <a:pt x="3700818" y="338920"/>
                    <a:pt x="4285397" y="313899"/>
                  </a:cubicBezTo>
                  <a:cubicBezTo>
                    <a:pt x="4869976" y="288878"/>
                    <a:pt x="5485262" y="144439"/>
                    <a:pt x="6100549" y="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33" name="ZoneTexte 32"/>
            <p:cNvSpPr txBox="1"/>
            <p:nvPr/>
          </p:nvSpPr>
          <p:spPr>
            <a:xfrm rot="5400000">
              <a:off x="10809161" y="5720400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LEFY 1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 rot="5400000">
              <a:off x="10297023" y="7877293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LEFY 2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 rot="5400000">
              <a:off x="10602381" y="1910471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BINGU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 rot="5400000">
              <a:off x="8395933" y="5455020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JALINGO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5400000">
              <a:off x="5752660" y="8019976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FOCA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 rot="5400000">
              <a:off x="4101996" y="5419122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JIMETA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 rot="5400000">
              <a:off x="684290" y="6587068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GOUMI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 rot="5400000">
              <a:off x="301898" y="2410758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LAFIA</a:t>
              </a:r>
            </a:p>
          </p:txBody>
        </p:sp>
        <p:sp>
          <p:nvSpPr>
            <p:cNvPr id="41" name="ZoneTexte 40"/>
            <p:cNvSpPr txBox="1"/>
            <p:nvPr/>
          </p:nvSpPr>
          <p:spPr>
            <a:xfrm rot="5400000">
              <a:off x="9979414" y="5747956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B050"/>
                  </a:solidFill>
                </a:rPr>
                <a:t>YANKARI</a:t>
              </a:r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10109198" y="4495804"/>
              <a:ext cx="908049" cy="831850"/>
            </a:xfrm>
            <a:custGeom>
              <a:avLst/>
              <a:gdLst>
                <a:gd name="connsiteX0" fmla="*/ 298450 w 908050"/>
                <a:gd name="connsiteY0" fmla="*/ 0 h 831850"/>
                <a:gd name="connsiteX1" fmla="*/ 400050 w 908050"/>
                <a:gd name="connsiteY1" fmla="*/ 25400 h 831850"/>
                <a:gd name="connsiteX2" fmla="*/ 482600 w 908050"/>
                <a:gd name="connsiteY2" fmla="*/ 114300 h 831850"/>
                <a:gd name="connsiteX3" fmla="*/ 558800 w 908050"/>
                <a:gd name="connsiteY3" fmla="*/ 171450 h 831850"/>
                <a:gd name="connsiteX4" fmla="*/ 698500 w 908050"/>
                <a:gd name="connsiteY4" fmla="*/ 260350 h 831850"/>
                <a:gd name="connsiteX5" fmla="*/ 806450 w 908050"/>
                <a:gd name="connsiteY5" fmla="*/ 387350 h 831850"/>
                <a:gd name="connsiteX6" fmla="*/ 889000 w 908050"/>
                <a:gd name="connsiteY6" fmla="*/ 565150 h 831850"/>
                <a:gd name="connsiteX7" fmla="*/ 908050 w 908050"/>
                <a:gd name="connsiteY7" fmla="*/ 641350 h 831850"/>
                <a:gd name="connsiteX8" fmla="*/ 0 w 908050"/>
                <a:gd name="connsiteY8" fmla="*/ 831850 h 831850"/>
                <a:gd name="connsiteX9" fmla="*/ 0 w 908050"/>
                <a:gd name="connsiteY9" fmla="*/ 787400 h 831850"/>
                <a:gd name="connsiteX10" fmla="*/ 6350 w 908050"/>
                <a:gd name="connsiteY10" fmla="*/ 622300 h 831850"/>
                <a:gd name="connsiteX11" fmla="*/ 44450 w 908050"/>
                <a:gd name="connsiteY11" fmla="*/ 527050 h 831850"/>
                <a:gd name="connsiteX12" fmla="*/ 120650 w 908050"/>
                <a:gd name="connsiteY12" fmla="*/ 514350 h 831850"/>
                <a:gd name="connsiteX13" fmla="*/ 158750 w 908050"/>
                <a:gd name="connsiteY13" fmla="*/ 406400 h 831850"/>
                <a:gd name="connsiteX14" fmla="*/ 127000 w 908050"/>
                <a:gd name="connsiteY14" fmla="*/ 285750 h 831850"/>
                <a:gd name="connsiteX15" fmla="*/ 69850 w 908050"/>
                <a:gd name="connsiteY15" fmla="*/ 158750 h 831850"/>
                <a:gd name="connsiteX16" fmla="*/ 152400 w 908050"/>
                <a:gd name="connsiteY16" fmla="*/ 38100 h 831850"/>
                <a:gd name="connsiteX17" fmla="*/ 298450 w 908050"/>
                <a:gd name="connsiteY17" fmla="*/ 0 h 83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908050" h="831850">
                  <a:moveTo>
                    <a:pt x="298450" y="0"/>
                  </a:moveTo>
                  <a:lnTo>
                    <a:pt x="400050" y="25400"/>
                  </a:lnTo>
                  <a:lnTo>
                    <a:pt x="482600" y="114300"/>
                  </a:lnTo>
                  <a:lnTo>
                    <a:pt x="558800" y="171450"/>
                  </a:lnTo>
                  <a:lnTo>
                    <a:pt x="698500" y="260350"/>
                  </a:lnTo>
                  <a:lnTo>
                    <a:pt x="806450" y="387350"/>
                  </a:lnTo>
                  <a:lnTo>
                    <a:pt x="889000" y="565150"/>
                  </a:lnTo>
                  <a:lnTo>
                    <a:pt x="908050" y="641350"/>
                  </a:lnTo>
                  <a:lnTo>
                    <a:pt x="0" y="831850"/>
                  </a:lnTo>
                  <a:lnTo>
                    <a:pt x="0" y="787400"/>
                  </a:lnTo>
                  <a:lnTo>
                    <a:pt x="6350" y="622300"/>
                  </a:lnTo>
                  <a:lnTo>
                    <a:pt x="44450" y="527050"/>
                  </a:lnTo>
                  <a:lnTo>
                    <a:pt x="120650" y="514350"/>
                  </a:lnTo>
                  <a:lnTo>
                    <a:pt x="158750" y="406400"/>
                  </a:lnTo>
                  <a:lnTo>
                    <a:pt x="127000" y="285750"/>
                  </a:lnTo>
                  <a:lnTo>
                    <a:pt x="69850" y="158750"/>
                  </a:lnTo>
                  <a:lnTo>
                    <a:pt x="152400" y="38100"/>
                  </a:lnTo>
                  <a:lnTo>
                    <a:pt x="298450" y="0"/>
                  </a:lnTo>
                  <a:close/>
                </a:path>
              </a:pathLst>
            </a:custGeom>
            <a:pattFill prst="dashDn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1588"/>
            </a:p>
          </p:txBody>
        </p:sp>
        <p:sp>
          <p:nvSpPr>
            <p:cNvPr id="45" name="ZoneTexte 44"/>
            <p:cNvSpPr txBox="1"/>
            <p:nvPr/>
          </p:nvSpPr>
          <p:spPr>
            <a:xfrm rot="5583942">
              <a:off x="890436" y="8534727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RD5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 rot="10441182">
              <a:off x="5158067" y="2450303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 rot="2218204">
              <a:off x="1148591" y="3676565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RD51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 rot="4064516">
              <a:off x="5820275" y="8456825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RD51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 rot="10265421">
              <a:off x="142432" y="2514991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 rot="9510945">
              <a:off x="11414445" y="1947242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 rot="3648065">
              <a:off x="6506253" y="8039143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RD41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 rot="6556005">
              <a:off x="5345004" y="641704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RD205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 rot="3155650">
              <a:off x="5449247" y="5142178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RD41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 rot="5997632">
              <a:off x="10233230" y="8314142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RD32</a:t>
              </a:r>
            </a:p>
          </p:txBody>
        </p:sp>
        <p:sp>
          <p:nvSpPr>
            <p:cNvPr id="57" name="ZoneTexte 56"/>
            <p:cNvSpPr txBox="1"/>
            <p:nvPr/>
          </p:nvSpPr>
          <p:spPr>
            <a:xfrm rot="3888623">
              <a:off x="10133389" y="386123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RD32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 rot="9557355">
              <a:off x="11382905" y="4820046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RN2</a:t>
              </a:r>
            </a:p>
          </p:txBody>
        </p:sp>
        <p:sp>
          <p:nvSpPr>
            <p:cNvPr id="59" name="ZoneTexte 58"/>
            <p:cNvSpPr txBox="1"/>
            <p:nvPr/>
          </p:nvSpPr>
          <p:spPr>
            <a:xfrm rot="9402313">
              <a:off x="515983" y="6787013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RN2</a:t>
              </a:r>
            </a:p>
          </p:txBody>
        </p:sp>
        <p:sp>
          <p:nvSpPr>
            <p:cNvPr id="60" name="ZoneTexte 59"/>
            <p:cNvSpPr txBox="1"/>
            <p:nvPr/>
          </p:nvSpPr>
          <p:spPr>
            <a:xfrm rot="5400000">
              <a:off x="537686" y="8934107"/>
              <a:ext cx="1175969" cy="40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/>
                <a:t>LD</a:t>
              </a:r>
            </a:p>
            <a:p>
              <a:pPr algn="ctr"/>
              <a:r>
                <a:rPr lang="fr-FR" sz="1000" b="1" dirty="0" smtClean="0"/>
                <a:t>270700Z APR</a:t>
              </a:r>
              <a:endParaRPr lang="fr-FR" sz="1000" b="1" dirty="0"/>
            </a:p>
          </p:txBody>
        </p:sp>
        <p:sp>
          <p:nvSpPr>
            <p:cNvPr id="65" name="ZoneTexte 64"/>
            <p:cNvSpPr txBox="1"/>
            <p:nvPr/>
          </p:nvSpPr>
          <p:spPr>
            <a:xfrm rot="4351716">
              <a:off x="556511" y="449070"/>
              <a:ext cx="873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/>
                <a:t>RD5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6926235" y="492710"/>
              <a:ext cx="423081" cy="448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588" b="1" dirty="0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 rot="21239318">
              <a:off x="4687928" y="3675139"/>
              <a:ext cx="423081" cy="351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588" b="1" dirty="0" smtClean="0">
                  <a:solidFill>
                    <a:srgbClr val="0000FF"/>
                  </a:solidFill>
                </a:rPr>
                <a:t>I</a:t>
              </a:r>
              <a:endParaRPr lang="fr-FR" sz="1588" b="1" dirty="0">
                <a:solidFill>
                  <a:srgbClr val="0000FF"/>
                </a:solidFill>
              </a:endParaRP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7470302" y="7706411"/>
              <a:ext cx="423081" cy="774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588" b="1" dirty="0">
                  <a:solidFill>
                    <a:srgbClr val="0000FF"/>
                  </a:solidFill>
                </a:rPr>
                <a:t>I </a:t>
              </a:r>
              <a:r>
                <a:rPr lang="fr-FR" sz="1588" b="1" dirty="0" err="1">
                  <a:solidFill>
                    <a:srgbClr val="0000FF"/>
                  </a:solidFill>
                </a:rPr>
                <a:t>I</a:t>
              </a:r>
              <a:endParaRPr lang="fr-FR" sz="1588" b="1" dirty="0">
                <a:solidFill>
                  <a:srgbClr val="0000FF"/>
                </a:solidFill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 rot="11613565">
              <a:off x="7067079" y="677760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00FF"/>
                  </a:solidFill>
                </a:rPr>
                <a:t>42 BATINF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 rot="10800000">
              <a:off x="7698069" y="7659206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00FF"/>
                  </a:solidFill>
                </a:rPr>
                <a:t>42 BATINF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 rot="10800000">
              <a:off x="7697709" y="7808736"/>
              <a:ext cx="8736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00FF"/>
                  </a:solidFill>
                </a:rPr>
                <a:t>41 BATINF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 rot="11650375">
              <a:off x="7078345" y="373424"/>
              <a:ext cx="98618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50" b="1" dirty="0">
                  <a:solidFill>
                    <a:srgbClr val="0000FF"/>
                  </a:solidFill>
                </a:rPr>
                <a:t>5(AZ)BRIBLIND</a:t>
              </a:r>
            </a:p>
          </p:txBody>
        </p:sp>
      </p:grpSp>
      <p:sp>
        <p:nvSpPr>
          <p:cNvPr id="75" name="ZoneTexte 74"/>
          <p:cNvSpPr txBox="1"/>
          <p:nvPr/>
        </p:nvSpPr>
        <p:spPr>
          <a:xfrm rot="20262930">
            <a:off x="7255342" y="4482585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B0F0"/>
                </a:solidFill>
              </a:rPr>
              <a:t>DONGA</a:t>
            </a:r>
            <a:endParaRPr lang="fr-FR" sz="750" b="1" dirty="0">
              <a:solidFill>
                <a:srgbClr val="00B0F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 rot="20262930">
            <a:off x="540267" y="5074154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>
                <a:solidFill>
                  <a:srgbClr val="00B0F0"/>
                </a:solidFill>
              </a:rPr>
              <a:t>DONGA</a:t>
            </a:r>
            <a:endParaRPr lang="fr-FR" sz="750" b="1" dirty="0">
              <a:solidFill>
                <a:srgbClr val="00B0F0"/>
              </a:solidFill>
            </a:endParaRPr>
          </a:p>
        </p:txBody>
      </p:sp>
      <p:sp>
        <p:nvSpPr>
          <p:cNvPr id="78" name="Triangle isocèle 77"/>
          <p:cNvSpPr/>
          <p:nvPr/>
        </p:nvSpPr>
        <p:spPr>
          <a:xfrm>
            <a:off x="4127488" y="4035504"/>
            <a:ext cx="89404" cy="12638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3755548" y="4112880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250</a:t>
            </a:r>
            <a:endParaRPr lang="fr-FR" sz="750" b="1" dirty="0"/>
          </a:p>
        </p:txBody>
      </p:sp>
      <p:grpSp>
        <p:nvGrpSpPr>
          <p:cNvPr id="83" name="Groupe 82"/>
          <p:cNvGrpSpPr/>
          <p:nvPr/>
        </p:nvGrpSpPr>
        <p:grpSpPr>
          <a:xfrm rot="21361867">
            <a:off x="2860080" y="4898358"/>
            <a:ext cx="146355" cy="227320"/>
            <a:chOff x="4533900" y="5793581"/>
            <a:chExt cx="146355" cy="227320"/>
          </a:xfrm>
        </p:grpSpPr>
        <p:sp>
          <p:nvSpPr>
            <p:cNvPr id="80" name="Forme libre 79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Forme libre 81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4" name="Groupe 83"/>
          <p:cNvGrpSpPr/>
          <p:nvPr/>
        </p:nvGrpSpPr>
        <p:grpSpPr>
          <a:xfrm rot="20665183">
            <a:off x="1619104" y="4849837"/>
            <a:ext cx="146355" cy="227320"/>
            <a:chOff x="4533900" y="5793581"/>
            <a:chExt cx="146355" cy="227320"/>
          </a:xfrm>
        </p:grpSpPr>
        <p:sp>
          <p:nvSpPr>
            <p:cNvPr id="85" name="Forme libre 84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Forme libre 85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7" name="Groupe 86"/>
          <p:cNvGrpSpPr/>
          <p:nvPr/>
        </p:nvGrpSpPr>
        <p:grpSpPr>
          <a:xfrm rot="21361867">
            <a:off x="4093924" y="5089946"/>
            <a:ext cx="146355" cy="227320"/>
            <a:chOff x="4533900" y="5793581"/>
            <a:chExt cx="146355" cy="227320"/>
          </a:xfrm>
        </p:grpSpPr>
        <p:sp>
          <p:nvSpPr>
            <p:cNvPr id="88" name="Forme libre 87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Forme libre 88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0" name="Groupe 89"/>
          <p:cNvGrpSpPr/>
          <p:nvPr/>
        </p:nvGrpSpPr>
        <p:grpSpPr>
          <a:xfrm rot="21361867">
            <a:off x="5659083" y="4426266"/>
            <a:ext cx="146355" cy="227320"/>
            <a:chOff x="4533900" y="5793581"/>
            <a:chExt cx="146355" cy="227320"/>
          </a:xfrm>
        </p:grpSpPr>
        <p:sp>
          <p:nvSpPr>
            <p:cNvPr id="91" name="Forme libre 90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Forme libre 91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/>
          <p:cNvGrpSpPr/>
          <p:nvPr/>
        </p:nvGrpSpPr>
        <p:grpSpPr>
          <a:xfrm rot="19768966">
            <a:off x="5255556" y="4592650"/>
            <a:ext cx="146355" cy="227320"/>
            <a:chOff x="4533900" y="5793581"/>
            <a:chExt cx="146355" cy="227320"/>
          </a:xfrm>
        </p:grpSpPr>
        <p:sp>
          <p:nvSpPr>
            <p:cNvPr id="94" name="Forme libre 93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Forme libre 94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6" name="Groupe 95"/>
          <p:cNvGrpSpPr/>
          <p:nvPr/>
        </p:nvGrpSpPr>
        <p:grpSpPr>
          <a:xfrm rot="21361867">
            <a:off x="6987540" y="4786244"/>
            <a:ext cx="146355" cy="227320"/>
            <a:chOff x="4533900" y="5793581"/>
            <a:chExt cx="146355" cy="227320"/>
          </a:xfrm>
        </p:grpSpPr>
        <p:sp>
          <p:nvSpPr>
            <p:cNvPr id="97" name="Forme libre 96"/>
            <p:cNvSpPr/>
            <p:nvPr/>
          </p:nvSpPr>
          <p:spPr>
            <a:xfrm>
              <a:off x="4533900" y="5793581"/>
              <a:ext cx="54769" cy="223838"/>
            </a:xfrm>
            <a:custGeom>
              <a:avLst/>
              <a:gdLst>
                <a:gd name="connsiteX0" fmla="*/ 2381 w 54769"/>
                <a:gd name="connsiteY0" fmla="*/ 0 h 223838"/>
                <a:gd name="connsiteX1" fmla="*/ 54769 w 54769"/>
                <a:gd name="connsiteY1" fmla="*/ 45244 h 223838"/>
                <a:gd name="connsiteX2" fmla="*/ 50006 w 54769"/>
                <a:gd name="connsiteY2" fmla="*/ 180975 h 223838"/>
                <a:gd name="connsiteX3" fmla="*/ 0 w 54769"/>
                <a:gd name="connsiteY3" fmla="*/ 223838 h 223838"/>
                <a:gd name="connsiteX4" fmla="*/ 0 w 54769"/>
                <a:gd name="connsiteY4" fmla="*/ 223838 h 223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69" h="223838">
                  <a:moveTo>
                    <a:pt x="2381" y="0"/>
                  </a:moveTo>
                  <a:lnTo>
                    <a:pt x="54769" y="45244"/>
                  </a:lnTo>
                  <a:lnTo>
                    <a:pt x="50006" y="180975"/>
                  </a:lnTo>
                  <a:lnTo>
                    <a:pt x="0" y="223838"/>
                  </a:lnTo>
                  <a:lnTo>
                    <a:pt x="0" y="2238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Forme libre 97"/>
            <p:cNvSpPr/>
            <p:nvPr/>
          </p:nvSpPr>
          <p:spPr>
            <a:xfrm>
              <a:off x="4630249" y="5806588"/>
              <a:ext cx="50006" cy="214313"/>
            </a:xfrm>
            <a:custGeom>
              <a:avLst/>
              <a:gdLst>
                <a:gd name="connsiteX0" fmla="*/ 50006 w 50006"/>
                <a:gd name="connsiteY0" fmla="*/ 0 h 214313"/>
                <a:gd name="connsiteX1" fmla="*/ 4763 w 50006"/>
                <a:gd name="connsiteY1" fmla="*/ 28575 h 214313"/>
                <a:gd name="connsiteX2" fmla="*/ 0 w 50006"/>
                <a:gd name="connsiteY2" fmla="*/ 171450 h 214313"/>
                <a:gd name="connsiteX3" fmla="*/ 35719 w 50006"/>
                <a:gd name="connsiteY3" fmla="*/ 214313 h 214313"/>
                <a:gd name="connsiteX4" fmla="*/ 35719 w 50006"/>
                <a:gd name="connsiteY4" fmla="*/ 214313 h 214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006" h="214313">
                  <a:moveTo>
                    <a:pt x="50006" y="0"/>
                  </a:moveTo>
                  <a:lnTo>
                    <a:pt x="4763" y="28575"/>
                  </a:lnTo>
                  <a:lnTo>
                    <a:pt x="0" y="171450"/>
                  </a:lnTo>
                  <a:lnTo>
                    <a:pt x="35719" y="214313"/>
                  </a:lnTo>
                  <a:lnTo>
                    <a:pt x="35719" y="21431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21" name="ZoneTexte 420"/>
          <p:cNvSpPr txBox="1"/>
          <p:nvPr/>
        </p:nvSpPr>
        <p:spPr>
          <a:xfrm>
            <a:off x="41278" y="12077700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LD</a:t>
            </a:r>
          </a:p>
          <a:p>
            <a:pPr algn="ctr"/>
            <a:r>
              <a:rPr lang="fr-FR" sz="1000" b="1" dirty="0" smtClean="0"/>
              <a:t>270700Z APR</a:t>
            </a:r>
            <a:endParaRPr lang="fr-FR" sz="1000" b="1" dirty="0"/>
          </a:p>
        </p:txBody>
      </p:sp>
      <p:sp>
        <p:nvSpPr>
          <p:cNvPr id="422" name="ZoneTexte 421"/>
          <p:cNvSpPr txBox="1"/>
          <p:nvPr/>
        </p:nvSpPr>
        <p:spPr>
          <a:xfrm>
            <a:off x="7864005" y="4337644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L1</a:t>
            </a:r>
          </a:p>
          <a:p>
            <a:pPr algn="ctr"/>
            <a:r>
              <a:rPr lang="fr-FR" sz="1000" b="1" dirty="0" smtClean="0"/>
              <a:t>271600Z APR</a:t>
            </a:r>
            <a:endParaRPr lang="fr-FR" sz="1000" b="1" dirty="0"/>
          </a:p>
        </p:txBody>
      </p:sp>
      <p:sp>
        <p:nvSpPr>
          <p:cNvPr id="423" name="ZoneTexte 422"/>
          <p:cNvSpPr txBox="1"/>
          <p:nvPr/>
        </p:nvSpPr>
        <p:spPr>
          <a:xfrm>
            <a:off x="8102" y="5109672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L1</a:t>
            </a:r>
          </a:p>
          <a:p>
            <a:pPr algn="ctr"/>
            <a:r>
              <a:rPr lang="fr-FR" sz="1000" b="1" dirty="0" smtClean="0"/>
              <a:t>271600Z APR</a:t>
            </a:r>
            <a:endParaRPr lang="fr-FR" sz="1000" b="1" dirty="0"/>
          </a:p>
        </p:txBody>
      </p:sp>
      <p:sp>
        <p:nvSpPr>
          <p:cNvPr id="424" name="ZoneTexte 423"/>
          <p:cNvSpPr txBox="1"/>
          <p:nvPr/>
        </p:nvSpPr>
        <p:spPr>
          <a:xfrm>
            <a:off x="8176604" y="2641194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L2</a:t>
            </a:r>
          </a:p>
          <a:p>
            <a:pPr algn="ctr"/>
            <a:r>
              <a:rPr lang="fr-FR" sz="1000" b="1" dirty="0" smtClean="0"/>
              <a:t>271200Z APR</a:t>
            </a:r>
            <a:endParaRPr lang="fr-FR" sz="1000" b="1" dirty="0"/>
          </a:p>
        </p:txBody>
      </p:sp>
      <p:sp>
        <p:nvSpPr>
          <p:cNvPr id="425" name="ZoneTexte 424"/>
          <p:cNvSpPr txBox="1"/>
          <p:nvPr/>
        </p:nvSpPr>
        <p:spPr>
          <a:xfrm>
            <a:off x="-56575" y="2697201"/>
            <a:ext cx="11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L2</a:t>
            </a:r>
          </a:p>
          <a:p>
            <a:pPr algn="ctr"/>
            <a:r>
              <a:rPr lang="fr-FR" sz="1000" b="1" dirty="0" smtClean="0"/>
              <a:t>271200Z APR</a:t>
            </a:r>
            <a:endParaRPr lang="fr-FR" sz="1000" b="1" dirty="0"/>
          </a:p>
        </p:txBody>
      </p:sp>
      <p:cxnSp>
        <p:nvCxnSpPr>
          <p:cNvPr id="427" name="Connecteur droit avec flèche 426"/>
          <p:cNvCxnSpPr/>
          <p:nvPr/>
        </p:nvCxnSpPr>
        <p:spPr>
          <a:xfrm flipV="1">
            <a:off x="684952" y="211296"/>
            <a:ext cx="0" cy="112631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ZoneTexte 427"/>
          <p:cNvSpPr txBox="1"/>
          <p:nvPr/>
        </p:nvSpPr>
        <p:spPr>
          <a:xfrm>
            <a:off x="386634" y="446633"/>
            <a:ext cx="767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/>
              <a:t>N</a:t>
            </a:r>
            <a:endParaRPr lang="fr-FR" sz="4800" b="1" dirty="0"/>
          </a:p>
        </p:txBody>
      </p:sp>
      <p:sp>
        <p:nvSpPr>
          <p:cNvPr id="429" name="ZoneTexte 428"/>
          <p:cNvSpPr txBox="1"/>
          <p:nvPr/>
        </p:nvSpPr>
        <p:spPr>
          <a:xfrm>
            <a:off x="6538515" y="31099"/>
            <a:ext cx="2891235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	</a:t>
            </a:r>
            <a:r>
              <a:rPr lang="fr-FR" sz="1200" b="1" u="sng" dirty="0" smtClean="0"/>
              <a:t>OPORD N°1</a:t>
            </a:r>
          </a:p>
          <a:p>
            <a:r>
              <a:rPr lang="fr-FR" sz="1200" dirty="0" smtClean="0"/>
              <a:t>Echelle 1/50 000</a:t>
            </a:r>
          </a:p>
          <a:p>
            <a:endParaRPr lang="fr-FR" sz="1200" b="1" dirty="0"/>
          </a:p>
          <a:p>
            <a:r>
              <a:rPr lang="fr-FR" sz="1200" b="1" dirty="0" smtClean="0"/>
              <a:t>	Temps 1</a:t>
            </a:r>
          </a:p>
          <a:p>
            <a:r>
              <a:rPr lang="fr-FR" sz="1200" b="1" dirty="0"/>
              <a:t>	</a:t>
            </a:r>
            <a:r>
              <a:rPr lang="fr-FR" sz="1200" b="1" dirty="0" smtClean="0"/>
              <a:t>Temps 2</a:t>
            </a:r>
          </a:p>
          <a:p>
            <a:r>
              <a:rPr lang="fr-FR" sz="1200" b="1" dirty="0" smtClean="0"/>
              <a:t>	Temps 3</a:t>
            </a:r>
            <a:endParaRPr lang="fr-FR" sz="1200" b="1" dirty="0"/>
          </a:p>
        </p:txBody>
      </p:sp>
      <p:cxnSp>
        <p:nvCxnSpPr>
          <p:cNvPr id="431" name="Connecteur droit 430"/>
          <p:cNvCxnSpPr/>
          <p:nvPr/>
        </p:nvCxnSpPr>
        <p:spPr>
          <a:xfrm>
            <a:off x="6716985" y="759529"/>
            <a:ext cx="741090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Connecteur droit 431"/>
          <p:cNvCxnSpPr/>
          <p:nvPr/>
        </p:nvCxnSpPr>
        <p:spPr>
          <a:xfrm>
            <a:off x="6716985" y="936680"/>
            <a:ext cx="741090" cy="0"/>
          </a:xfrm>
          <a:prstGeom prst="line">
            <a:avLst/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Connecteur droit 432"/>
          <p:cNvCxnSpPr/>
          <p:nvPr/>
        </p:nvCxnSpPr>
        <p:spPr>
          <a:xfrm>
            <a:off x="6726710" y="1081942"/>
            <a:ext cx="741090" cy="0"/>
          </a:xfrm>
          <a:prstGeom prst="line">
            <a:avLst/>
          </a:prstGeom>
          <a:ln w="12700">
            <a:solidFill>
              <a:srgbClr val="0000FF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4" name="Groupe 443"/>
          <p:cNvGrpSpPr/>
          <p:nvPr/>
        </p:nvGrpSpPr>
        <p:grpSpPr>
          <a:xfrm>
            <a:off x="2765735" y="4006762"/>
            <a:ext cx="152651" cy="174594"/>
            <a:chOff x="2393950" y="4035504"/>
            <a:chExt cx="152651" cy="174594"/>
          </a:xfrm>
        </p:grpSpPr>
        <p:sp>
          <p:nvSpPr>
            <p:cNvPr id="439" name="Ellipse 438"/>
            <p:cNvSpPr/>
            <p:nvPr/>
          </p:nvSpPr>
          <p:spPr>
            <a:xfrm>
              <a:off x="2393950" y="4035504"/>
              <a:ext cx="152651" cy="174594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41" name="Connecteur droit 440"/>
            <p:cNvCxnSpPr>
              <a:stCxn id="439" idx="1"/>
              <a:endCxn id="439" idx="5"/>
            </p:cNvCxnSpPr>
            <p:nvPr/>
          </p:nvCxnSpPr>
          <p:spPr>
            <a:xfrm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Connecteur droit 442"/>
            <p:cNvCxnSpPr>
              <a:stCxn id="439" idx="3"/>
              <a:endCxn id="439" idx="7"/>
            </p:cNvCxnSpPr>
            <p:nvPr/>
          </p:nvCxnSpPr>
          <p:spPr>
            <a:xfrm flipV="1"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5" name="Groupe 444"/>
          <p:cNvGrpSpPr/>
          <p:nvPr/>
        </p:nvGrpSpPr>
        <p:grpSpPr>
          <a:xfrm>
            <a:off x="3345759" y="4187355"/>
            <a:ext cx="152651" cy="174594"/>
            <a:chOff x="2393950" y="4035504"/>
            <a:chExt cx="152651" cy="174594"/>
          </a:xfrm>
        </p:grpSpPr>
        <p:sp>
          <p:nvSpPr>
            <p:cNvPr id="446" name="Ellipse 445"/>
            <p:cNvSpPr/>
            <p:nvPr/>
          </p:nvSpPr>
          <p:spPr>
            <a:xfrm>
              <a:off x="2393950" y="4035504"/>
              <a:ext cx="152651" cy="174594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47" name="Connecteur droit 446"/>
            <p:cNvCxnSpPr>
              <a:stCxn id="446" idx="1"/>
              <a:endCxn id="446" idx="5"/>
            </p:cNvCxnSpPr>
            <p:nvPr/>
          </p:nvCxnSpPr>
          <p:spPr>
            <a:xfrm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Connecteur droit 447"/>
            <p:cNvCxnSpPr>
              <a:stCxn id="446" idx="3"/>
              <a:endCxn id="446" idx="7"/>
            </p:cNvCxnSpPr>
            <p:nvPr/>
          </p:nvCxnSpPr>
          <p:spPr>
            <a:xfrm flipV="1"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9" name="Groupe 448"/>
          <p:cNvGrpSpPr/>
          <p:nvPr/>
        </p:nvGrpSpPr>
        <p:grpSpPr>
          <a:xfrm>
            <a:off x="5538131" y="3901049"/>
            <a:ext cx="152651" cy="174594"/>
            <a:chOff x="2393950" y="4035504"/>
            <a:chExt cx="152651" cy="174594"/>
          </a:xfrm>
        </p:grpSpPr>
        <p:sp>
          <p:nvSpPr>
            <p:cNvPr id="450" name="Ellipse 449"/>
            <p:cNvSpPr/>
            <p:nvPr/>
          </p:nvSpPr>
          <p:spPr>
            <a:xfrm>
              <a:off x="2393950" y="4035504"/>
              <a:ext cx="152651" cy="174594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1" name="Connecteur droit 450"/>
            <p:cNvCxnSpPr>
              <a:stCxn id="450" idx="1"/>
              <a:endCxn id="450" idx="5"/>
            </p:cNvCxnSpPr>
            <p:nvPr/>
          </p:nvCxnSpPr>
          <p:spPr>
            <a:xfrm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Connecteur droit 451"/>
            <p:cNvCxnSpPr>
              <a:stCxn id="450" idx="3"/>
              <a:endCxn id="450" idx="7"/>
            </p:cNvCxnSpPr>
            <p:nvPr/>
          </p:nvCxnSpPr>
          <p:spPr>
            <a:xfrm flipV="1">
              <a:off x="2416305" y="4061073"/>
              <a:ext cx="107941" cy="12345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3" name="ZoneTexte 452"/>
          <p:cNvSpPr txBox="1"/>
          <p:nvPr/>
        </p:nvSpPr>
        <p:spPr>
          <a:xfrm>
            <a:off x="2443198" y="4109551"/>
            <a:ext cx="461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PIA 1</a:t>
            </a:r>
            <a:endParaRPr lang="fr-FR" sz="1000" dirty="0"/>
          </a:p>
        </p:txBody>
      </p:sp>
      <p:sp>
        <p:nvSpPr>
          <p:cNvPr id="454" name="ZoneTexte 453"/>
          <p:cNvSpPr txBox="1"/>
          <p:nvPr/>
        </p:nvSpPr>
        <p:spPr>
          <a:xfrm>
            <a:off x="3347496" y="4308497"/>
            <a:ext cx="461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PIA 2</a:t>
            </a:r>
            <a:endParaRPr lang="fr-FR" sz="1000" dirty="0"/>
          </a:p>
        </p:txBody>
      </p:sp>
      <p:sp>
        <p:nvSpPr>
          <p:cNvPr id="455" name="ZoneTexte 454"/>
          <p:cNvSpPr txBox="1"/>
          <p:nvPr/>
        </p:nvSpPr>
        <p:spPr>
          <a:xfrm>
            <a:off x="5614638" y="3947189"/>
            <a:ext cx="461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PIA 3</a:t>
            </a:r>
            <a:endParaRPr lang="fr-FR" sz="1000" dirty="0"/>
          </a:p>
        </p:txBody>
      </p:sp>
      <p:sp>
        <p:nvSpPr>
          <p:cNvPr id="212" name="Triangle isocèle 211"/>
          <p:cNvSpPr/>
          <p:nvPr/>
        </p:nvSpPr>
        <p:spPr>
          <a:xfrm>
            <a:off x="3997820" y="5037717"/>
            <a:ext cx="89404" cy="12638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ZoneTexte 212"/>
          <p:cNvSpPr txBox="1"/>
          <p:nvPr/>
        </p:nvSpPr>
        <p:spPr>
          <a:xfrm>
            <a:off x="3625880" y="5115093"/>
            <a:ext cx="8375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100</a:t>
            </a:r>
            <a:endParaRPr lang="fr-FR" sz="750" b="1" dirty="0"/>
          </a:p>
        </p:txBody>
      </p:sp>
      <p:sp>
        <p:nvSpPr>
          <p:cNvPr id="234" name="ZoneTexte 233"/>
          <p:cNvSpPr txBox="1"/>
          <p:nvPr/>
        </p:nvSpPr>
        <p:spPr>
          <a:xfrm>
            <a:off x="3588141" y="12414137"/>
            <a:ext cx="1060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270700Z – 271200Z APR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544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</TotalTime>
  <Words>202</Words>
  <Application>Microsoft Office PowerPoint</Application>
  <PresentationFormat>A3 (297 x 420 mm)</PresentationFormat>
  <Paragraphs>156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xx</dc:creator>
  <cp:lastModifiedBy>xx</cp:lastModifiedBy>
  <cp:revision>51</cp:revision>
  <cp:lastPrinted>2014-07-23T16:00:29Z</cp:lastPrinted>
  <dcterms:created xsi:type="dcterms:W3CDTF">2014-07-08T06:36:26Z</dcterms:created>
  <dcterms:modified xsi:type="dcterms:W3CDTF">2014-09-01T13:21:48Z</dcterms:modified>
</cp:coreProperties>
</file>